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6" r:id="rId9"/>
    <p:sldId id="264" r:id="rId10"/>
    <p:sldId id="268" r:id="rId11"/>
    <p:sldId id="262" r:id="rId12"/>
    <p:sldId id="265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EFAE7-6195-4972-9C43-7D1118D0C92E}" v="1525" dt="2024-02-04T21:07:55.669"/>
    <p1510:client id="{13E4C2F6-9E72-7BF3-867C-5FEEA09E01E7}" v="93" dt="2024-02-04T20:55:53.660"/>
    <p1510:client id="{E2B8FB2B-C593-BE2E-200B-C01BBEB41F1A}" v="330" dt="2024-02-04T17:49:27.022"/>
    <p1510:client id="{F6DD6773-3D11-D3A9-F056-1FB532252826}" v="775" dt="2024-02-04T18:55:00.968"/>
    <p1510:client id="{FF04E5AD-CD42-452C-A063-03089D46287B}" v="457" dt="2024-02-04T21:00:09.7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55" autoAdjust="0"/>
    <p:restoredTop sz="94660"/>
  </p:normalViewPr>
  <p:slideViewPr>
    <p:cSldViewPr snapToGrid="0">
      <p:cViewPr>
        <p:scale>
          <a:sx n="100" d="100"/>
          <a:sy n="100" d="100"/>
        </p:scale>
        <p:origin x="1615" y="6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tz Sebastian - s2210595013" userId="S::s2210595013@fhooe.at::04308a14-2011-4934-8919-bafabf043abd" providerId="AD" clId="Web-{F6DD6773-3D11-D3A9-F056-1FB532252826}"/>
    <pc:docChg chg="modSld sldOrd">
      <pc:chgData name="Pritz Sebastian - s2210595013" userId="S::s2210595013@fhooe.at::04308a14-2011-4934-8919-bafabf043abd" providerId="AD" clId="Web-{F6DD6773-3D11-D3A9-F056-1FB532252826}" dt="2024-02-04T18:55:00.968" v="761" actId="1076"/>
      <pc:docMkLst>
        <pc:docMk/>
      </pc:docMkLst>
      <pc:sldChg chg="addSp delSp modSp">
        <pc:chgData name="Pritz Sebastian - s2210595013" userId="S::s2210595013@fhooe.at::04308a14-2011-4934-8919-bafabf043abd" providerId="AD" clId="Web-{F6DD6773-3D11-D3A9-F056-1FB532252826}" dt="2024-02-04T18:11:20.038" v="698" actId="1076"/>
        <pc:sldMkLst>
          <pc:docMk/>
          <pc:sldMk cId="1009021348" sldId="260"/>
        </pc:sldMkLst>
        <pc:spChg chg="mod">
          <ac:chgData name="Pritz Sebastian - s2210595013" userId="S::s2210595013@fhooe.at::04308a14-2011-4934-8919-bafabf043abd" providerId="AD" clId="Web-{F6DD6773-3D11-D3A9-F056-1FB532252826}" dt="2024-02-04T17:51:11.791" v="294" actId="20577"/>
          <ac:spMkLst>
            <pc:docMk/>
            <pc:sldMk cId="1009021348" sldId="260"/>
            <ac:spMk id="3" creationId="{452B69CE-071E-33CA-2AE7-186581F0194D}"/>
          </ac:spMkLst>
        </pc:spChg>
        <pc:picChg chg="add del mod">
          <ac:chgData name="Pritz Sebastian - s2210595013" userId="S::s2210595013@fhooe.at::04308a14-2011-4934-8919-bafabf043abd" providerId="AD" clId="Web-{F6DD6773-3D11-D3A9-F056-1FB532252826}" dt="2024-02-04T18:07:31.729" v="694"/>
          <ac:picMkLst>
            <pc:docMk/>
            <pc:sldMk cId="1009021348" sldId="260"/>
            <ac:picMk id="5" creationId="{3C679EF8-1021-2461-731E-BD1F082C2378}"/>
          </ac:picMkLst>
        </pc:picChg>
        <pc:picChg chg="add mod">
          <ac:chgData name="Pritz Sebastian - s2210595013" userId="S::s2210595013@fhooe.at::04308a14-2011-4934-8919-bafabf043abd" providerId="AD" clId="Web-{F6DD6773-3D11-D3A9-F056-1FB532252826}" dt="2024-02-04T18:11:20.038" v="698" actId="1076"/>
          <ac:picMkLst>
            <pc:docMk/>
            <pc:sldMk cId="1009021348" sldId="260"/>
            <ac:picMk id="6" creationId="{6AC0E3B3-9028-9B01-B7A2-BA63297FC684}"/>
          </ac:picMkLst>
        </pc:picChg>
      </pc:sldChg>
      <pc:sldChg chg="addSp modSp">
        <pc:chgData name="Pritz Sebastian - s2210595013" userId="S::s2210595013@fhooe.at::04308a14-2011-4934-8919-bafabf043abd" providerId="AD" clId="Web-{F6DD6773-3D11-D3A9-F056-1FB532252826}" dt="2024-02-04T18:55:00.968" v="761" actId="1076"/>
        <pc:sldMkLst>
          <pc:docMk/>
          <pc:sldMk cId="3170217442" sldId="261"/>
        </pc:sldMkLst>
        <pc:spChg chg="mod">
          <ac:chgData name="Pritz Sebastian - s2210595013" userId="S::s2210595013@fhooe.at::04308a14-2011-4934-8919-bafabf043abd" providerId="AD" clId="Web-{F6DD6773-3D11-D3A9-F056-1FB532252826}" dt="2024-02-04T17:56:23.051" v="333" actId="20577"/>
          <ac:spMkLst>
            <pc:docMk/>
            <pc:sldMk cId="3170217442" sldId="261"/>
            <ac:spMk id="2" creationId="{3A088600-B802-4530-E782-3A017104A204}"/>
          </ac:spMkLst>
        </pc:spChg>
        <pc:spChg chg="mod">
          <ac:chgData name="Pritz Sebastian - s2210595013" userId="S::s2210595013@fhooe.at::04308a14-2011-4934-8919-bafabf043abd" providerId="AD" clId="Web-{F6DD6773-3D11-D3A9-F056-1FB532252826}" dt="2024-02-04T18:54:58.359" v="760" actId="20577"/>
          <ac:spMkLst>
            <pc:docMk/>
            <pc:sldMk cId="3170217442" sldId="261"/>
            <ac:spMk id="3" creationId="{F13FBCE7-9FF2-346F-704C-3C82E9C9A7A9}"/>
          </ac:spMkLst>
        </pc:spChg>
        <pc:picChg chg="add mod">
          <ac:chgData name="Pritz Sebastian - s2210595013" userId="S::s2210595013@fhooe.at::04308a14-2011-4934-8919-bafabf043abd" providerId="AD" clId="Web-{F6DD6773-3D11-D3A9-F056-1FB532252826}" dt="2024-02-04T18:55:00.968" v="761" actId="1076"/>
          <ac:picMkLst>
            <pc:docMk/>
            <pc:sldMk cId="3170217442" sldId="261"/>
            <ac:picMk id="5" creationId="{83E6AEE4-A124-D90D-FB13-7FC4829A6CF5}"/>
          </ac:picMkLst>
        </pc:picChg>
        <pc:picChg chg="add mod">
          <ac:chgData name="Pritz Sebastian - s2210595013" userId="S::s2210595013@fhooe.at::04308a14-2011-4934-8919-bafabf043abd" providerId="AD" clId="Web-{F6DD6773-3D11-D3A9-F056-1FB532252826}" dt="2024-02-04T18:54:08.357" v="756" actId="1076"/>
          <ac:picMkLst>
            <pc:docMk/>
            <pc:sldMk cId="3170217442" sldId="261"/>
            <ac:picMk id="6" creationId="{703BA8E3-415F-3A20-4049-EE7B4FAD7C5B}"/>
          </ac:picMkLst>
        </pc:picChg>
        <pc:picChg chg="add mod modCrop">
          <ac:chgData name="Pritz Sebastian - s2210595013" userId="S::s2210595013@fhooe.at::04308a14-2011-4934-8919-bafabf043abd" providerId="AD" clId="Web-{F6DD6773-3D11-D3A9-F056-1FB532252826}" dt="2024-02-04T18:53:46.387" v="754" actId="1076"/>
          <ac:picMkLst>
            <pc:docMk/>
            <pc:sldMk cId="3170217442" sldId="261"/>
            <ac:picMk id="7" creationId="{CAEF39D2-89BF-1E94-FFE3-C089E8122FAE}"/>
          </ac:picMkLst>
        </pc:picChg>
      </pc:sldChg>
      <pc:sldChg chg="addSp delSp modSp mod ord setBg">
        <pc:chgData name="Pritz Sebastian - s2210595013" userId="S::s2210595013@fhooe.at::04308a14-2011-4934-8919-bafabf043abd" providerId="AD" clId="Web-{F6DD6773-3D11-D3A9-F056-1FB532252826}" dt="2024-02-04T17:49:37.820" v="278"/>
        <pc:sldMkLst>
          <pc:docMk/>
          <pc:sldMk cId="2676946292" sldId="264"/>
        </pc:sldMkLst>
        <pc:spChg chg="mod">
          <ac:chgData name="Pritz Sebastian - s2210595013" userId="S::s2210595013@fhooe.at::04308a14-2011-4934-8919-bafabf043abd" providerId="AD" clId="Web-{F6DD6773-3D11-D3A9-F056-1FB532252826}" dt="2024-02-04T17:44:22.790" v="79"/>
          <ac:spMkLst>
            <pc:docMk/>
            <pc:sldMk cId="2676946292" sldId="264"/>
            <ac:spMk id="2" creationId="{C9656348-30E3-86A7-AF26-385D9288ABB9}"/>
          </ac:spMkLst>
        </pc:spChg>
        <pc:spChg chg="mod">
          <ac:chgData name="Pritz Sebastian - s2210595013" userId="S::s2210595013@fhooe.at::04308a14-2011-4934-8919-bafabf043abd" providerId="AD" clId="Web-{F6DD6773-3D11-D3A9-F056-1FB532252826}" dt="2024-02-04T17:46:31.110" v="277" actId="20577"/>
          <ac:spMkLst>
            <pc:docMk/>
            <pc:sldMk cId="2676946292" sldId="264"/>
            <ac:spMk id="3" creationId="{8F724CBB-CF3B-AC21-4E57-3633544058E1}"/>
          </ac:spMkLst>
        </pc:spChg>
        <pc:spChg chg="mod">
          <ac:chgData name="Pritz Sebastian - s2210595013" userId="S::s2210595013@fhooe.at::04308a14-2011-4934-8919-bafabf043abd" providerId="AD" clId="Web-{F6DD6773-3D11-D3A9-F056-1FB532252826}" dt="2024-02-04T17:44:22.790" v="79"/>
          <ac:spMkLst>
            <pc:docMk/>
            <pc:sldMk cId="2676946292" sldId="264"/>
            <ac:spMk id="4" creationId="{1B9C770A-1857-FEA0-B63F-3D6D1261E143}"/>
          </ac:spMkLst>
        </pc:spChg>
        <pc:spChg chg="add del">
          <ac:chgData name="Pritz Sebastian - s2210595013" userId="S::s2210595013@fhooe.at::04308a14-2011-4934-8919-bafabf043abd" providerId="AD" clId="Web-{F6DD6773-3D11-D3A9-F056-1FB532252826}" dt="2024-02-04T17:44:22.790" v="79"/>
          <ac:spMkLst>
            <pc:docMk/>
            <pc:sldMk cId="2676946292" sldId="264"/>
            <ac:spMk id="12" creationId="{E36F1772-5B88-4687-974A-52C4564FFF24}"/>
          </ac:spMkLst>
        </pc:spChg>
        <pc:spChg chg="add del">
          <ac:chgData name="Pritz Sebastian - s2210595013" userId="S::s2210595013@fhooe.at::04308a14-2011-4934-8919-bafabf043abd" providerId="AD" clId="Web-{F6DD6773-3D11-D3A9-F056-1FB532252826}" dt="2024-02-04T17:44:22.790" v="79"/>
          <ac:spMkLst>
            <pc:docMk/>
            <pc:sldMk cId="2676946292" sldId="264"/>
            <ac:spMk id="16" creationId="{C7E8667B-49C4-4E47-AB3E-78AC18E95CB5}"/>
          </ac:spMkLst>
        </pc:spChg>
        <pc:spChg chg="add del">
          <ac:chgData name="Pritz Sebastian - s2210595013" userId="S::s2210595013@fhooe.at::04308a14-2011-4934-8919-bafabf043abd" providerId="AD" clId="Web-{F6DD6773-3D11-D3A9-F056-1FB532252826}" dt="2024-02-04T17:44:22.790" v="79"/>
          <ac:spMkLst>
            <pc:docMk/>
            <pc:sldMk cId="2676946292" sldId="264"/>
            <ac:spMk id="18" creationId="{8A1780B1-1435-4EBC-947B-9609953FD3FE}"/>
          </ac:spMkLst>
        </pc:spChg>
        <pc:picChg chg="add mod ord">
          <ac:chgData name="Pritz Sebastian - s2210595013" userId="S::s2210595013@fhooe.at::04308a14-2011-4934-8919-bafabf043abd" providerId="AD" clId="Web-{F6DD6773-3D11-D3A9-F056-1FB532252826}" dt="2024-02-04T17:44:22.790" v="79"/>
          <ac:picMkLst>
            <pc:docMk/>
            <pc:sldMk cId="2676946292" sldId="264"/>
            <ac:picMk id="5" creationId="{8650D673-8F06-E982-5E8D-BDF497B4AAC8}"/>
          </ac:picMkLst>
        </pc:picChg>
        <pc:picChg chg="add del mod">
          <ac:chgData name="Pritz Sebastian - s2210595013" userId="S::s2210595013@fhooe.at::04308a14-2011-4934-8919-bafabf043abd" providerId="AD" clId="Web-{F6DD6773-3D11-D3A9-F056-1FB532252826}" dt="2024-02-04T17:43:13.882" v="8"/>
          <ac:picMkLst>
            <pc:docMk/>
            <pc:sldMk cId="2676946292" sldId="264"/>
            <ac:picMk id="6" creationId="{4048541E-34C7-125E-975F-6F8F10CD773A}"/>
          </ac:picMkLst>
        </pc:picChg>
        <pc:picChg chg="add mod ord">
          <ac:chgData name="Pritz Sebastian - s2210595013" userId="S::s2210595013@fhooe.at::04308a14-2011-4934-8919-bafabf043abd" providerId="AD" clId="Web-{F6DD6773-3D11-D3A9-F056-1FB532252826}" dt="2024-02-04T17:44:22.790" v="79"/>
          <ac:picMkLst>
            <pc:docMk/>
            <pc:sldMk cId="2676946292" sldId="264"/>
            <ac:picMk id="7" creationId="{8131E57C-C52F-B56B-BF8A-AB070B40F076}"/>
          </ac:picMkLst>
        </pc:picChg>
        <pc:cxnChg chg="add del">
          <ac:chgData name="Pritz Sebastian - s2210595013" userId="S::s2210595013@fhooe.at::04308a14-2011-4934-8919-bafabf043abd" providerId="AD" clId="Web-{F6DD6773-3D11-D3A9-F056-1FB532252826}" dt="2024-02-04T17:44:22.790" v="79"/>
          <ac:cxnSpMkLst>
            <pc:docMk/>
            <pc:sldMk cId="2676946292" sldId="264"/>
            <ac:cxnSpMk id="14" creationId="{FC2C99CD-8BCA-45F5-BA47-7A6D80CA8924}"/>
          </ac:cxnSpMkLst>
        </pc:cxnChg>
      </pc:sldChg>
    </pc:docChg>
  </pc:docChgLst>
  <pc:docChgLst>
    <pc:chgData name="Stuetz Daniel - s2210595015" userId="539a9002-20fa-4264-93ae-65bce30d3a18" providerId="ADAL" clId="{03EEFAE7-6195-4972-9C43-7D1118D0C92E}"/>
    <pc:docChg chg="undo custSel addSld delSld modSld">
      <pc:chgData name="Stuetz Daniel - s2210595015" userId="539a9002-20fa-4264-93ae-65bce30d3a18" providerId="ADAL" clId="{03EEFAE7-6195-4972-9C43-7D1118D0C92E}" dt="2024-02-04T21:07:55.669" v="2188" actId="20577"/>
      <pc:docMkLst>
        <pc:docMk/>
      </pc:docMkLst>
      <pc:sldChg chg="modSp new mod">
        <pc:chgData name="Stuetz Daniel - s2210595015" userId="539a9002-20fa-4264-93ae-65bce30d3a18" providerId="ADAL" clId="{03EEFAE7-6195-4972-9C43-7D1118D0C92E}" dt="2024-02-04T16:02:45.983" v="179" actId="20577"/>
        <pc:sldMkLst>
          <pc:docMk/>
          <pc:sldMk cId="895654233" sldId="256"/>
        </pc:sldMkLst>
        <pc:spChg chg="mod">
          <ac:chgData name="Stuetz Daniel - s2210595015" userId="539a9002-20fa-4264-93ae-65bce30d3a18" providerId="ADAL" clId="{03EEFAE7-6195-4972-9C43-7D1118D0C92E}" dt="2024-02-04T16:02:45.983" v="179" actId="20577"/>
          <ac:spMkLst>
            <pc:docMk/>
            <pc:sldMk cId="895654233" sldId="256"/>
            <ac:spMk id="2" creationId="{9795B10D-E2EA-90CF-3043-70449F218405}"/>
          </ac:spMkLst>
        </pc:spChg>
        <pc:spChg chg="mod">
          <ac:chgData name="Stuetz Daniel - s2210595015" userId="539a9002-20fa-4264-93ae-65bce30d3a18" providerId="ADAL" clId="{03EEFAE7-6195-4972-9C43-7D1118D0C92E}" dt="2024-02-04T16:00:35.822" v="98" actId="1076"/>
          <ac:spMkLst>
            <pc:docMk/>
            <pc:sldMk cId="895654233" sldId="256"/>
            <ac:spMk id="3" creationId="{90F57811-EE11-43CB-BA01-12CB0CA01F51}"/>
          </ac:spMkLst>
        </pc:spChg>
      </pc:sldChg>
      <pc:sldChg chg="addSp modSp new mod">
        <pc:chgData name="Stuetz Daniel - s2210595015" userId="539a9002-20fa-4264-93ae-65bce30d3a18" providerId="ADAL" clId="{03EEFAE7-6195-4972-9C43-7D1118D0C92E}" dt="2024-02-04T17:39:40.777" v="1442" actId="1076"/>
        <pc:sldMkLst>
          <pc:docMk/>
          <pc:sldMk cId="405127752" sldId="257"/>
        </pc:sldMkLst>
        <pc:spChg chg="mod">
          <ac:chgData name="Stuetz Daniel - s2210595015" userId="539a9002-20fa-4264-93ae-65bce30d3a18" providerId="ADAL" clId="{03EEFAE7-6195-4972-9C43-7D1118D0C92E}" dt="2024-02-04T16:02:53.990" v="190" actId="20577"/>
          <ac:spMkLst>
            <pc:docMk/>
            <pc:sldMk cId="405127752" sldId="257"/>
            <ac:spMk id="2" creationId="{854F0681-9F67-C963-2B5E-0A83F1A73AC4}"/>
          </ac:spMkLst>
        </pc:spChg>
        <pc:spChg chg="mod">
          <ac:chgData name="Stuetz Daniel - s2210595015" userId="539a9002-20fa-4264-93ae-65bce30d3a18" providerId="ADAL" clId="{03EEFAE7-6195-4972-9C43-7D1118D0C92E}" dt="2024-02-04T17:19:00.945" v="1118" actId="33524"/>
          <ac:spMkLst>
            <pc:docMk/>
            <pc:sldMk cId="405127752" sldId="257"/>
            <ac:spMk id="3" creationId="{194A023D-8D17-3210-9353-342EF13A385B}"/>
          </ac:spMkLst>
        </pc:spChg>
        <pc:picChg chg="add mod">
          <ac:chgData name="Stuetz Daniel - s2210595015" userId="539a9002-20fa-4264-93ae-65bce30d3a18" providerId="ADAL" clId="{03EEFAE7-6195-4972-9C43-7D1118D0C92E}" dt="2024-02-04T17:39:40.777" v="1442" actId="1076"/>
          <ac:picMkLst>
            <pc:docMk/>
            <pc:sldMk cId="405127752" sldId="257"/>
            <ac:picMk id="6" creationId="{70CA51F1-71DE-E5FB-4A99-AE9161DE1AAB}"/>
          </ac:picMkLst>
        </pc:picChg>
      </pc:sldChg>
      <pc:sldChg chg="addSp modSp new mod">
        <pc:chgData name="Stuetz Daniel - s2210595015" userId="539a9002-20fa-4264-93ae-65bce30d3a18" providerId="ADAL" clId="{03EEFAE7-6195-4972-9C43-7D1118D0C92E}" dt="2024-02-04T21:00:42.470" v="2177" actId="20577"/>
        <pc:sldMkLst>
          <pc:docMk/>
          <pc:sldMk cId="386340509" sldId="258"/>
        </pc:sldMkLst>
        <pc:spChg chg="mod">
          <ac:chgData name="Stuetz Daniel - s2210595015" userId="539a9002-20fa-4264-93ae-65bce30d3a18" providerId="ADAL" clId="{03EEFAE7-6195-4972-9C43-7D1118D0C92E}" dt="2024-02-04T17:19:43.923" v="1151" actId="20577"/>
          <ac:spMkLst>
            <pc:docMk/>
            <pc:sldMk cId="386340509" sldId="258"/>
            <ac:spMk id="2" creationId="{A1F52D7A-41FC-F3F8-D307-33EF00E656CE}"/>
          </ac:spMkLst>
        </pc:spChg>
        <pc:spChg chg="mod">
          <ac:chgData name="Stuetz Daniel - s2210595015" userId="539a9002-20fa-4264-93ae-65bce30d3a18" providerId="ADAL" clId="{03EEFAE7-6195-4972-9C43-7D1118D0C92E}" dt="2024-02-04T21:00:39.380" v="2175" actId="20577"/>
          <ac:spMkLst>
            <pc:docMk/>
            <pc:sldMk cId="386340509" sldId="258"/>
            <ac:spMk id="3" creationId="{BFF7A8B3-CAF2-6113-A635-E027C12EC59C}"/>
          </ac:spMkLst>
        </pc:spChg>
        <pc:spChg chg="add mod">
          <ac:chgData name="Stuetz Daniel - s2210595015" userId="539a9002-20fa-4264-93ae-65bce30d3a18" providerId="ADAL" clId="{03EEFAE7-6195-4972-9C43-7D1118D0C92E}" dt="2024-02-04T17:28:34.446" v="1393" actId="1076"/>
          <ac:spMkLst>
            <pc:docMk/>
            <pc:sldMk cId="386340509" sldId="258"/>
            <ac:spMk id="5" creationId="{0462170E-E17C-EF45-DAC5-A2C2229AFBDF}"/>
          </ac:spMkLst>
        </pc:spChg>
        <pc:spChg chg="add mod">
          <ac:chgData name="Stuetz Daniel - s2210595015" userId="539a9002-20fa-4264-93ae-65bce30d3a18" providerId="ADAL" clId="{03EEFAE7-6195-4972-9C43-7D1118D0C92E}" dt="2024-02-04T21:00:42.470" v="2177" actId="20577"/>
          <ac:spMkLst>
            <pc:docMk/>
            <pc:sldMk cId="386340509" sldId="258"/>
            <ac:spMk id="8" creationId="{A9148BF3-39B4-90A9-449E-F48BF38DF73E}"/>
          </ac:spMkLst>
        </pc:spChg>
        <pc:picChg chg="add mod">
          <ac:chgData name="Stuetz Daniel - s2210595015" userId="539a9002-20fa-4264-93ae-65bce30d3a18" providerId="ADAL" clId="{03EEFAE7-6195-4972-9C43-7D1118D0C92E}" dt="2024-02-04T17:28:40.372" v="1396" actId="1076"/>
          <ac:picMkLst>
            <pc:docMk/>
            <pc:sldMk cId="386340509" sldId="258"/>
            <ac:picMk id="7" creationId="{BB8A9802-B056-BD45-0909-FD26373C299A}"/>
          </ac:picMkLst>
        </pc:picChg>
        <pc:picChg chg="add mod">
          <ac:chgData name="Stuetz Daniel - s2210595015" userId="539a9002-20fa-4264-93ae-65bce30d3a18" providerId="ADAL" clId="{03EEFAE7-6195-4972-9C43-7D1118D0C92E}" dt="2024-02-04T17:28:30.926" v="1392" actId="14100"/>
          <ac:picMkLst>
            <pc:docMk/>
            <pc:sldMk cId="386340509" sldId="258"/>
            <ac:picMk id="1026" creationId="{1D6B1356-74E2-E3D0-0AB6-806DF7B73FCC}"/>
          </ac:picMkLst>
        </pc:picChg>
      </pc:sldChg>
      <pc:sldChg chg="addSp delSp modSp new mod">
        <pc:chgData name="Stuetz Daniel - s2210595015" userId="539a9002-20fa-4264-93ae-65bce30d3a18" providerId="ADAL" clId="{03EEFAE7-6195-4972-9C43-7D1118D0C92E}" dt="2024-02-04T21:01:00.591" v="2181" actId="20577"/>
        <pc:sldMkLst>
          <pc:docMk/>
          <pc:sldMk cId="3515233595" sldId="259"/>
        </pc:sldMkLst>
        <pc:spChg chg="mod">
          <ac:chgData name="Stuetz Daniel - s2210595015" userId="539a9002-20fa-4264-93ae-65bce30d3a18" providerId="ADAL" clId="{03EEFAE7-6195-4972-9C43-7D1118D0C92E}" dt="2024-02-04T21:01:00.591" v="2181" actId="20577"/>
          <ac:spMkLst>
            <pc:docMk/>
            <pc:sldMk cId="3515233595" sldId="259"/>
            <ac:spMk id="2" creationId="{EF686856-6A60-D070-BD3F-278EBA30E351}"/>
          </ac:spMkLst>
        </pc:spChg>
        <pc:spChg chg="mod">
          <ac:chgData name="Stuetz Daniel - s2210595015" userId="539a9002-20fa-4264-93ae-65bce30d3a18" providerId="ADAL" clId="{03EEFAE7-6195-4972-9C43-7D1118D0C92E}" dt="2024-02-04T21:00:50.958" v="2179" actId="20577"/>
          <ac:spMkLst>
            <pc:docMk/>
            <pc:sldMk cId="3515233595" sldId="259"/>
            <ac:spMk id="3" creationId="{46F89B01-17C6-EF78-FF1D-E899A708BB96}"/>
          </ac:spMkLst>
        </pc:spChg>
        <pc:picChg chg="add del mod">
          <ac:chgData name="Stuetz Daniel - s2210595015" userId="539a9002-20fa-4264-93ae-65bce30d3a18" providerId="ADAL" clId="{03EEFAE7-6195-4972-9C43-7D1118D0C92E}" dt="2024-02-04T18:39:37.657" v="1917" actId="478"/>
          <ac:picMkLst>
            <pc:docMk/>
            <pc:sldMk cId="3515233595" sldId="259"/>
            <ac:picMk id="2050" creationId="{0EC1F5B0-6828-D896-0C29-98CAA6D346E2}"/>
          </ac:picMkLst>
        </pc:picChg>
        <pc:picChg chg="add mod">
          <ac:chgData name="Stuetz Daniel - s2210595015" userId="539a9002-20fa-4264-93ae-65bce30d3a18" providerId="ADAL" clId="{03EEFAE7-6195-4972-9C43-7D1118D0C92E}" dt="2024-02-04T18:52:08.275" v="1965" actId="1076"/>
          <ac:picMkLst>
            <pc:docMk/>
            <pc:sldMk cId="3515233595" sldId="259"/>
            <ac:picMk id="2052" creationId="{6D2D2B40-215A-3813-653E-8BAFBBA6A7DB}"/>
          </ac:picMkLst>
        </pc:picChg>
      </pc:sldChg>
      <pc:sldChg chg="addSp modSp new mod">
        <pc:chgData name="Stuetz Daniel - s2210595015" userId="539a9002-20fa-4264-93ae-65bce30d3a18" providerId="ADAL" clId="{03EEFAE7-6195-4972-9C43-7D1118D0C92E}" dt="2024-02-04T18:24:32.273" v="1913" actId="1076"/>
        <pc:sldMkLst>
          <pc:docMk/>
          <pc:sldMk cId="1009021348" sldId="260"/>
        </pc:sldMkLst>
        <pc:spChg chg="mod">
          <ac:chgData name="Stuetz Daniel - s2210595015" userId="539a9002-20fa-4264-93ae-65bce30d3a18" providerId="ADAL" clId="{03EEFAE7-6195-4972-9C43-7D1118D0C92E}" dt="2024-02-04T16:05:09.195" v="493" actId="20577"/>
          <ac:spMkLst>
            <pc:docMk/>
            <pc:sldMk cId="1009021348" sldId="260"/>
            <ac:spMk id="2" creationId="{EF91FA83-16F0-396B-09C1-9B43521FBFE0}"/>
          </ac:spMkLst>
        </pc:spChg>
        <pc:spChg chg="mod">
          <ac:chgData name="Stuetz Daniel - s2210595015" userId="539a9002-20fa-4264-93ae-65bce30d3a18" providerId="ADAL" clId="{03EEFAE7-6195-4972-9C43-7D1118D0C92E}" dt="2024-02-04T17:51:34.025" v="1647" actId="5793"/>
          <ac:spMkLst>
            <pc:docMk/>
            <pc:sldMk cId="1009021348" sldId="260"/>
            <ac:spMk id="3" creationId="{452B69CE-071E-33CA-2AE7-186581F0194D}"/>
          </ac:spMkLst>
        </pc:spChg>
        <pc:picChg chg="mod">
          <ac:chgData name="Stuetz Daniel - s2210595015" userId="539a9002-20fa-4264-93ae-65bce30d3a18" providerId="ADAL" clId="{03EEFAE7-6195-4972-9C43-7D1118D0C92E}" dt="2024-02-04T18:24:32.273" v="1913" actId="1076"/>
          <ac:picMkLst>
            <pc:docMk/>
            <pc:sldMk cId="1009021348" sldId="260"/>
            <ac:picMk id="6" creationId="{6AC0E3B3-9028-9B01-B7A2-BA63297FC684}"/>
          </ac:picMkLst>
        </pc:picChg>
        <pc:picChg chg="add mod">
          <ac:chgData name="Stuetz Daniel - s2210595015" userId="539a9002-20fa-4264-93ae-65bce30d3a18" providerId="ADAL" clId="{03EEFAE7-6195-4972-9C43-7D1118D0C92E}" dt="2024-02-04T18:24:28.006" v="1912" actId="1076"/>
          <ac:picMkLst>
            <pc:docMk/>
            <pc:sldMk cId="1009021348" sldId="260"/>
            <ac:picMk id="8" creationId="{D38DA195-8DAC-BA05-D47A-AB9986E650BD}"/>
          </ac:picMkLst>
        </pc:picChg>
      </pc:sldChg>
      <pc:sldChg chg="modSp new mod">
        <pc:chgData name="Stuetz Daniel - s2210595015" userId="539a9002-20fa-4264-93ae-65bce30d3a18" providerId="ADAL" clId="{03EEFAE7-6195-4972-9C43-7D1118D0C92E}" dt="2024-02-04T20:30:25.787" v="2076" actId="20577"/>
        <pc:sldMkLst>
          <pc:docMk/>
          <pc:sldMk cId="3170217442" sldId="261"/>
        </pc:sldMkLst>
        <pc:spChg chg="mod">
          <ac:chgData name="Stuetz Daniel - s2210595015" userId="539a9002-20fa-4264-93ae-65bce30d3a18" providerId="ADAL" clId="{03EEFAE7-6195-4972-9C43-7D1118D0C92E}" dt="2024-02-04T16:06:00.850" v="543" actId="20577"/>
          <ac:spMkLst>
            <pc:docMk/>
            <pc:sldMk cId="3170217442" sldId="261"/>
            <ac:spMk id="2" creationId="{3A088600-B802-4530-E782-3A017104A204}"/>
          </ac:spMkLst>
        </pc:spChg>
        <pc:spChg chg="mod">
          <ac:chgData name="Stuetz Daniel - s2210595015" userId="539a9002-20fa-4264-93ae-65bce30d3a18" providerId="ADAL" clId="{03EEFAE7-6195-4972-9C43-7D1118D0C92E}" dt="2024-02-04T20:30:25.787" v="2076" actId="20577"/>
          <ac:spMkLst>
            <pc:docMk/>
            <pc:sldMk cId="3170217442" sldId="261"/>
            <ac:spMk id="3" creationId="{F13FBCE7-9FF2-346F-704C-3C82E9C9A7A9}"/>
          </ac:spMkLst>
        </pc:spChg>
      </pc:sldChg>
      <pc:sldChg chg="modSp new del mod">
        <pc:chgData name="Stuetz Daniel - s2210595015" userId="539a9002-20fa-4264-93ae-65bce30d3a18" providerId="ADAL" clId="{03EEFAE7-6195-4972-9C43-7D1118D0C92E}" dt="2024-02-04T16:05:45.195" v="512" actId="2696"/>
        <pc:sldMkLst>
          <pc:docMk/>
          <pc:sldMk cId="3384252936" sldId="261"/>
        </pc:sldMkLst>
        <pc:spChg chg="mod">
          <ac:chgData name="Stuetz Daniel - s2210595015" userId="539a9002-20fa-4264-93ae-65bce30d3a18" providerId="ADAL" clId="{03EEFAE7-6195-4972-9C43-7D1118D0C92E}" dt="2024-02-04T16:05:31.783" v="511" actId="20577"/>
          <ac:spMkLst>
            <pc:docMk/>
            <pc:sldMk cId="3384252936" sldId="261"/>
            <ac:spMk id="2" creationId="{78E21DFE-3B07-1610-5DC4-25EE2F8904B0}"/>
          </ac:spMkLst>
        </pc:spChg>
      </pc:sldChg>
      <pc:sldChg chg="delSp modSp new mod modClrScheme chgLayout">
        <pc:chgData name="Stuetz Daniel - s2210595015" userId="539a9002-20fa-4264-93ae-65bce30d3a18" providerId="ADAL" clId="{03EEFAE7-6195-4972-9C43-7D1118D0C92E}" dt="2024-02-04T16:07:06.138" v="581" actId="1076"/>
        <pc:sldMkLst>
          <pc:docMk/>
          <pc:sldMk cId="1188404389" sldId="262"/>
        </pc:sldMkLst>
        <pc:spChg chg="mod ord">
          <ac:chgData name="Stuetz Daniel - s2210595015" userId="539a9002-20fa-4264-93ae-65bce30d3a18" providerId="ADAL" clId="{03EEFAE7-6195-4972-9C43-7D1118D0C92E}" dt="2024-02-04T16:07:06.138" v="581" actId="1076"/>
          <ac:spMkLst>
            <pc:docMk/>
            <pc:sldMk cId="1188404389" sldId="262"/>
            <ac:spMk id="2" creationId="{1C8BC8B3-C492-F389-6C1E-CF0328678875}"/>
          </ac:spMkLst>
        </pc:spChg>
        <pc:spChg chg="del">
          <ac:chgData name="Stuetz Daniel - s2210595015" userId="539a9002-20fa-4264-93ae-65bce30d3a18" providerId="ADAL" clId="{03EEFAE7-6195-4972-9C43-7D1118D0C92E}" dt="2024-02-04T16:06:11.198" v="556" actId="478"/>
          <ac:spMkLst>
            <pc:docMk/>
            <pc:sldMk cId="1188404389" sldId="262"/>
            <ac:spMk id="3" creationId="{AD7A563E-7A48-887E-824C-A2B74282A8C8}"/>
          </ac:spMkLst>
        </pc:spChg>
        <pc:spChg chg="mod ord">
          <ac:chgData name="Stuetz Daniel - s2210595015" userId="539a9002-20fa-4264-93ae-65bce30d3a18" providerId="ADAL" clId="{03EEFAE7-6195-4972-9C43-7D1118D0C92E}" dt="2024-02-04T16:06:26.105" v="562" actId="700"/>
          <ac:spMkLst>
            <pc:docMk/>
            <pc:sldMk cId="1188404389" sldId="262"/>
            <ac:spMk id="4" creationId="{1698CCCC-2228-301D-D96D-1B300F8CAC65}"/>
          </ac:spMkLst>
        </pc:spChg>
      </pc:sldChg>
      <pc:sldChg chg="modSp new mod">
        <pc:chgData name="Stuetz Daniel - s2210595015" userId="539a9002-20fa-4264-93ae-65bce30d3a18" providerId="ADAL" clId="{03EEFAE7-6195-4972-9C43-7D1118D0C92E}" dt="2024-02-04T21:05:00.717" v="2186" actId="20577"/>
        <pc:sldMkLst>
          <pc:docMk/>
          <pc:sldMk cId="1142769262" sldId="263"/>
        </pc:sldMkLst>
        <pc:spChg chg="mod">
          <ac:chgData name="Stuetz Daniel - s2210595015" userId="539a9002-20fa-4264-93ae-65bce30d3a18" providerId="ADAL" clId="{03EEFAE7-6195-4972-9C43-7D1118D0C92E}" dt="2024-02-04T20:35:49.875" v="2090" actId="20577"/>
          <ac:spMkLst>
            <pc:docMk/>
            <pc:sldMk cId="1142769262" sldId="263"/>
            <ac:spMk id="2" creationId="{10BCE5BD-513D-DADB-EEE8-88FDA535AE07}"/>
          </ac:spMkLst>
        </pc:spChg>
        <pc:spChg chg="mod">
          <ac:chgData name="Stuetz Daniel - s2210595015" userId="539a9002-20fa-4264-93ae-65bce30d3a18" providerId="ADAL" clId="{03EEFAE7-6195-4972-9C43-7D1118D0C92E}" dt="2024-02-04T21:05:00.717" v="2186" actId="20577"/>
          <ac:spMkLst>
            <pc:docMk/>
            <pc:sldMk cId="1142769262" sldId="263"/>
            <ac:spMk id="3" creationId="{DC5177D0-8116-A146-E74B-FDAC8548B3B4}"/>
          </ac:spMkLst>
        </pc:spChg>
      </pc:sldChg>
      <pc:sldChg chg="modSp new mod">
        <pc:chgData name="Stuetz Daniel - s2210595015" userId="539a9002-20fa-4264-93ae-65bce30d3a18" providerId="ADAL" clId="{03EEFAE7-6195-4972-9C43-7D1118D0C92E}" dt="2024-02-04T21:07:55.669" v="2188" actId="20577"/>
        <pc:sldMkLst>
          <pc:docMk/>
          <pc:sldMk cId="2676946292" sldId="264"/>
        </pc:sldMkLst>
        <pc:spChg chg="mod">
          <ac:chgData name="Stuetz Daniel - s2210595015" userId="539a9002-20fa-4264-93ae-65bce30d3a18" providerId="ADAL" clId="{03EEFAE7-6195-4972-9C43-7D1118D0C92E}" dt="2024-02-04T20:35:42.415" v="2086" actId="20577"/>
          <ac:spMkLst>
            <pc:docMk/>
            <pc:sldMk cId="2676946292" sldId="264"/>
            <ac:spMk id="2" creationId="{C9656348-30E3-86A7-AF26-385D9288ABB9}"/>
          </ac:spMkLst>
        </pc:spChg>
        <pc:spChg chg="mod">
          <ac:chgData name="Stuetz Daniel - s2210595015" userId="539a9002-20fa-4264-93ae-65bce30d3a18" providerId="ADAL" clId="{03EEFAE7-6195-4972-9C43-7D1118D0C92E}" dt="2024-02-04T21:07:55.669" v="2188" actId="20577"/>
          <ac:spMkLst>
            <pc:docMk/>
            <pc:sldMk cId="2676946292" sldId="264"/>
            <ac:spMk id="3" creationId="{8F724CBB-CF3B-AC21-4E57-3633544058E1}"/>
          </ac:spMkLst>
        </pc:spChg>
      </pc:sldChg>
      <pc:sldChg chg="new del">
        <pc:chgData name="Stuetz Daniel - s2210595015" userId="539a9002-20fa-4264-93ae-65bce30d3a18" providerId="ADAL" clId="{03EEFAE7-6195-4972-9C43-7D1118D0C92E}" dt="2024-02-04T17:10:05.912" v="959" actId="2696"/>
        <pc:sldMkLst>
          <pc:docMk/>
          <pc:sldMk cId="473628441" sldId="265"/>
        </pc:sldMkLst>
      </pc:sldChg>
      <pc:sldChg chg="addSp modSp new mod modClrScheme chgLayout">
        <pc:chgData name="Stuetz Daniel - s2210595015" userId="539a9002-20fa-4264-93ae-65bce30d3a18" providerId="ADAL" clId="{03EEFAE7-6195-4972-9C43-7D1118D0C92E}" dt="2024-02-04T18:11:44.485" v="1890" actId="1076"/>
        <pc:sldMkLst>
          <pc:docMk/>
          <pc:sldMk cId="1568463782" sldId="265"/>
        </pc:sldMkLst>
        <pc:spChg chg="mod ord">
          <ac:chgData name="Stuetz Daniel - s2210595015" userId="539a9002-20fa-4264-93ae-65bce30d3a18" providerId="ADAL" clId="{03EEFAE7-6195-4972-9C43-7D1118D0C92E}" dt="2024-02-04T17:10:14.458" v="961" actId="700"/>
          <ac:spMkLst>
            <pc:docMk/>
            <pc:sldMk cId="1568463782" sldId="265"/>
            <ac:spMk id="2" creationId="{AF93E084-C8BF-A109-DE19-1A80EA63E2A6}"/>
          </ac:spMkLst>
        </pc:spChg>
        <pc:spChg chg="add mod ord">
          <ac:chgData name="Stuetz Daniel - s2210595015" userId="539a9002-20fa-4264-93ae-65bce30d3a18" providerId="ADAL" clId="{03EEFAE7-6195-4972-9C43-7D1118D0C92E}" dt="2024-02-04T17:10:17.575" v="969" actId="20577"/>
          <ac:spMkLst>
            <pc:docMk/>
            <pc:sldMk cId="1568463782" sldId="265"/>
            <ac:spMk id="3" creationId="{2C5B9FD6-DA9B-2121-2206-39D5C2EEEE90}"/>
          </ac:spMkLst>
        </pc:spChg>
        <pc:spChg chg="add mod ord">
          <ac:chgData name="Stuetz Daniel - s2210595015" userId="539a9002-20fa-4264-93ae-65bce30d3a18" providerId="ADAL" clId="{03EEFAE7-6195-4972-9C43-7D1118D0C92E}" dt="2024-02-04T17:52:27.723" v="1650" actId="2710"/>
          <ac:spMkLst>
            <pc:docMk/>
            <pc:sldMk cId="1568463782" sldId="265"/>
            <ac:spMk id="4" creationId="{6654B316-6577-C822-3DC3-A8B681FBAF41}"/>
          </ac:spMkLst>
        </pc:spChg>
        <pc:spChg chg="add mod">
          <ac:chgData name="Stuetz Daniel - s2210595015" userId="539a9002-20fa-4264-93ae-65bce30d3a18" providerId="ADAL" clId="{03EEFAE7-6195-4972-9C43-7D1118D0C92E}" dt="2024-02-04T18:11:07.540" v="1883" actId="13822"/>
          <ac:spMkLst>
            <pc:docMk/>
            <pc:sldMk cId="1568463782" sldId="265"/>
            <ac:spMk id="7" creationId="{17A45559-DFD5-4FCB-AFCA-D294CFE5A4DA}"/>
          </ac:spMkLst>
        </pc:spChg>
        <pc:picChg chg="add mod">
          <ac:chgData name="Stuetz Daniel - s2210595015" userId="539a9002-20fa-4264-93ae-65bce30d3a18" providerId="ADAL" clId="{03EEFAE7-6195-4972-9C43-7D1118D0C92E}" dt="2024-02-04T18:10:52.545" v="1879" actId="1076"/>
          <ac:picMkLst>
            <pc:docMk/>
            <pc:sldMk cId="1568463782" sldId="265"/>
            <ac:picMk id="6" creationId="{BD776FC3-AB79-6F00-A54A-A9902E1826FB}"/>
          </ac:picMkLst>
        </pc:picChg>
        <pc:picChg chg="add mod">
          <ac:chgData name="Stuetz Daniel - s2210595015" userId="539a9002-20fa-4264-93ae-65bce30d3a18" providerId="ADAL" clId="{03EEFAE7-6195-4972-9C43-7D1118D0C92E}" dt="2024-02-04T18:11:44.485" v="1890" actId="1076"/>
          <ac:picMkLst>
            <pc:docMk/>
            <pc:sldMk cId="1568463782" sldId="265"/>
            <ac:picMk id="9" creationId="{5B0DE252-CDDA-DD63-B91D-1A80234F7CD8}"/>
          </ac:picMkLst>
        </pc:picChg>
      </pc:sldChg>
      <pc:sldChg chg="modSp mod">
        <pc:chgData name="Stuetz Daniel - s2210595015" userId="539a9002-20fa-4264-93ae-65bce30d3a18" providerId="ADAL" clId="{03EEFAE7-6195-4972-9C43-7D1118D0C92E}" dt="2024-02-04T20:38:59.093" v="2095" actId="403"/>
        <pc:sldMkLst>
          <pc:docMk/>
          <pc:sldMk cId="387272226" sldId="266"/>
        </pc:sldMkLst>
        <pc:spChg chg="mod">
          <ac:chgData name="Stuetz Daniel - s2210595015" userId="539a9002-20fa-4264-93ae-65bce30d3a18" providerId="ADAL" clId="{03EEFAE7-6195-4972-9C43-7D1118D0C92E}" dt="2024-02-04T20:38:59.093" v="2095" actId="403"/>
          <ac:spMkLst>
            <pc:docMk/>
            <pc:sldMk cId="387272226" sldId="266"/>
            <ac:spMk id="3" creationId="{DC5177D0-8116-A146-E74B-FDAC8548B3B4}"/>
          </ac:spMkLst>
        </pc:spChg>
      </pc:sldChg>
      <pc:sldChg chg="modSp new mod">
        <pc:chgData name="Stuetz Daniel - s2210595015" userId="539a9002-20fa-4264-93ae-65bce30d3a18" providerId="ADAL" clId="{03EEFAE7-6195-4972-9C43-7D1118D0C92E}" dt="2024-02-04T18:47:10.722" v="1938" actId="20577"/>
        <pc:sldMkLst>
          <pc:docMk/>
          <pc:sldMk cId="18466478" sldId="267"/>
        </pc:sldMkLst>
        <pc:spChg chg="mod">
          <ac:chgData name="Stuetz Daniel - s2210595015" userId="539a9002-20fa-4264-93ae-65bce30d3a18" providerId="ADAL" clId="{03EEFAE7-6195-4972-9C43-7D1118D0C92E}" dt="2024-02-04T18:46:44.799" v="1931" actId="20577"/>
          <ac:spMkLst>
            <pc:docMk/>
            <pc:sldMk cId="18466478" sldId="267"/>
            <ac:spMk id="2" creationId="{C7E3D00C-68E5-E522-064E-3535AC9B48D6}"/>
          </ac:spMkLst>
        </pc:spChg>
        <pc:spChg chg="mod">
          <ac:chgData name="Stuetz Daniel - s2210595015" userId="539a9002-20fa-4264-93ae-65bce30d3a18" providerId="ADAL" clId="{03EEFAE7-6195-4972-9C43-7D1118D0C92E}" dt="2024-02-04T18:47:10.722" v="1938" actId="20577"/>
          <ac:spMkLst>
            <pc:docMk/>
            <pc:sldMk cId="18466478" sldId="267"/>
            <ac:spMk id="3" creationId="{CED82257-FACF-B5DC-4620-7E49391E6A51}"/>
          </ac:spMkLst>
        </pc:spChg>
      </pc:sldChg>
      <pc:sldChg chg="addSp delSp modSp add mod">
        <pc:chgData name="Stuetz Daniel - s2210595015" userId="539a9002-20fa-4264-93ae-65bce30d3a18" providerId="ADAL" clId="{03EEFAE7-6195-4972-9C43-7D1118D0C92E}" dt="2024-02-04T20:55:44.452" v="2173" actId="20577"/>
        <pc:sldMkLst>
          <pc:docMk/>
          <pc:sldMk cId="2679069141" sldId="268"/>
        </pc:sldMkLst>
        <pc:spChg chg="mod">
          <ac:chgData name="Stuetz Daniel - s2210595015" userId="539a9002-20fa-4264-93ae-65bce30d3a18" providerId="ADAL" clId="{03EEFAE7-6195-4972-9C43-7D1118D0C92E}" dt="2024-02-04T20:40:17.567" v="2118" actId="20577"/>
          <ac:spMkLst>
            <pc:docMk/>
            <pc:sldMk cId="2679069141" sldId="268"/>
            <ac:spMk id="2" creationId="{C9656348-30E3-86A7-AF26-385D9288ABB9}"/>
          </ac:spMkLst>
        </pc:spChg>
        <pc:spChg chg="mod">
          <ac:chgData name="Stuetz Daniel - s2210595015" userId="539a9002-20fa-4264-93ae-65bce30d3a18" providerId="ADAL" clId="{03EEFAE7-6195-4972-9C43-7D1118D0C92E}" dt="2024-02-04T20:41:53.816" v="2155" actId="20577"/>
          <ac:spMkLst>
            <pc:docMk/>
            <pc:sldMk cId="2679069141" sldId="268"/>
            <ac:spMk id="3" creationId="{8F724CBB-CF3B-AC21-4E57-3633544058E1}"/>
          </ac:spMkLst>
        </pc:spChg>
        <pc:spChg chg="add mod">
          <ac:chgData name="Stuetz Daniel - s2210595015" userId="539a9002-20fa-4264-93ae-65bce30d3a18" providerId="ADAL" clId="{03EEFAE7-6195-4972-9C43-7D1118D0C92E}" dt="2024-02-04T20:55:37.211" v="2169" actId="1076"/>
          <ac:spMkLst>
            <pc:docMk/>
            <pc:sldMk cId="2679069141" sldId="268"/>
            <ac:spMk id="9" creationId="{3F692586-49A1-EE7E-A63A-95B30E9B30B2}"/>
          </ac:spMkLst>
        </pc:spChg>
        <pc:spChg chg="add mod">
          <ac:chgData name="Stuetz Daniel - s2210595015" userId="539a9002-20fa-4264-93ae-65bce30d3a18" providerId="ADAL" clId="{03EEFAE7-6195-4972-9C43-7D1118D0C92E}" dt="2024-02-04T20:55:44.452" v="2173" actId="20577"/>
          <ac:spMkLst>
            <pc:docMk/>
            <pc:sldMk cId="2679069141" sldId="268"/>
            <ac:spMk id="10" creationId="{17AC904C-102A-8573-A9D9-0C5F10FC0C3B}"/>
          </ac:spMkLst>
        </pc:spChg>
        <pc:graphicFrameChg chg="add mod">
          <ac:chgData name="Stuetz Daniel - s2210595015" userId="539a9002-20fa-4264-93ae-65bce30d3a18" providerId="ADAL" clId="{03EEFAE7-6195-4972-9C43-7D1118D0C92E}" dt="2024-02-04T20:55:12.596" v="2161" actId="1076"/>
          <ac:graphicFrameMkLst>
            <pc:docMk/>
            <pc:sldMk cId="2679069141" sldId="268"/>
            <ac:graphicFrameMk id="6" creationId="{17F9530B-CBDF-BC6A-F975-158A654B3910}"/>
          </ac:graphicFrameMkLst>
        </pc:graphicFrameChg>
        <pc:graphicFrameChg chg="add mod">
          <ac:chgData name="Stuetz Daniel - s2210595015" userId="539a9002-20fa-4264-93ae-65bce30d3a18" providerId="ADAL" clId="{03EEFAE7-6195-4972-9C43-7D1118D0C92E}" dt="2024-02-04T20:55:16.451" v="2162" actId="1076"/>
          <ac:graphicFrameMkLst>
            <pc:docMk/>
            <pc:sldMk cId="2679069141" sldId="268"/>
            <ac:graphicFrameMk id="8" creationId="{1AB02EA5-54AC-6773-CFD0-E97DE6206D6F}"/>
          </ac:graphicFrameMkLst>
        </pc:graphicFrameChg>
        <pc:picChg chg="del">
          <ac:chgData name="Stuetz Daniel - s2210595015" userId="539a9002-20fa-4264-93ae-65bce30d3a18" providerId="ADAL" clId="{03EEFAE7-6195-4972-9C43-7D1118D0C92E}" dt="2024-02-04T20:40:13.301" v="2110" actId="478"/>
          <ac:picMkLst>
            <pc:docMk/>
            <pc:sldMk cId="2679069141" sldId="268"/>
            <ac:picMk id="5" creationId="{8650D673-8F06-E982-5E8D-BDF497B4AAC8}"/>
          </ac:picMkLst>
        </pc:picChg>
        <pc:picChg chg="del">
          <ac:chgData name="Stuetz Daniel - s2210595015" userId="539a9002-20fa-4264-93ae-65bce30d3a18" providerId="ADAL" clId="{03EEFAE7-6195-4972-9C43-7D1118D0C92E}" dt="2024-02-04T20:40:14.079" v="2111" actId="478"/>
          <ac:picMkLst>
            <pc:docMk/>
            <pc:sldMk cId="2679069141" sldId="268"/>
            <ac:picMk id="7" creationId="{8131E57C-C52F-B56B-BF8A-AB070B40F076}"/>
          </ac:picMkLst>
        </pc:picChg>
      </pc:sldChg>
    </pc:docChg>
  </pc:docChgLst>
  <pc:docChgLst>
    <pc:chgData name="Pritz Sebastian - s2210595013" userId="S::s2210595013@fhooe.at::04308a14-2011-4934-8919-bafabf043abd" providerId="AD" clId="Web-{13E4C2F6-9E72-7BF3-867C-5FEEA09E01E7}"/>
    <pc:docChg chg="modSld">
      <pc:chgData name="Pritz Sebastian - s2210595013" userId="S::s2210595013@fhooe.at::04308a14-2011-4934-8919-bafabf043abd" providerId="AD" clId="Web-{13E4C2F6-9E72-7BF3-867C-5FEEA09E01E7}" dt="2024-02-04T20:55:53.394" v="94" actId="20577"/>
      <pc:docMkLst>
        <pc:docMk/>
      </pc:docMkLst>
      <pc:sldChg chg="modSp">
        <pc:chgData name="Pritz Sebastian - s2210595013" userId="S::s2210595013@fhooe.at::04308a14-2011-4934-8919-bafabf043abd" providerId="AD" clId="Web-{13E4C2F6-9E72-7BF3-867C-5FEEA09E01E7}" dt="2024-02-04T20:55:53.394" v="94" actId="20577"/>
        <pc:sldMkLst>
          <pc:docMk/>
          <pc:sldMk cId="895654233" sldId="256"/>
        </pc:sldMkLst>
        <pc:spChg chg="mod">
          <ac:chgData name="Pritz Sebastian - s2210595013" userId="S::s2210595013@fhooe.at::04308a14-2011-4934-8919-bafabf043abd" providerId="AD" clId="Web-{13E4C2F6-9E72-7BF3-867C-5FEEA09E01E7}" dt="2024-02-04T20:55:53.394" v="94" actId="20577"/>
          <ac:spMkLst>
            <pc:docMk/>
            <pc:sldMk cId="895654233" sldId="256"/>
            <ac:spMk id="3" creationId="{90F57811-EE11-43CB-BA01-12CB0CA01F51}"/>
          </ac:spMkLst>
        </pc:spChg>
      </pc:sldChg>
      <pc:sldChg chg="modSp">
        <pc:chgData name="Pritz Sebastian - s2210595013" userId="S::s2210595013@fhooe.at::04308a14-2011-4934-8919-bafabf043abd" providerId="AD" clId="Web-{13E4C2F6-9E72-7BF3-867C-5FEEA09E01E7}" dt="2024-02-04T20:09:11.716" v="49" actId="20577"/>
        <pc:sldMkLst>
          <pc:docMk/>
          <pc:sldMk cId="3170217442" sldId="261"/>
        </pc:sldMkLst>
        <pc:spChg chg="mod">
          <ac:chgData name="Pritz Sebastian - s2210595013" userId="S::s2210595013@fhooe.at::04308a14-2011-4934-8919-bafabf043abd" providerId="AD" clId="Web-{13E4C2F6-9E72-7BF3-867C-5FEEA09E01E7}" dt="2024-02-04T20:09:11.716" v="49" actId="20577"/>
          <ac:spMkLst>
            <pc:docMk/>
            <pc:sldMk cId="3170217442" sldId="261"/>
            <ac:spMk id="3" creationId="{F13FBCE7-9FF2-346F-704C-3C82E9C9A7A9}"/>
          </ac:spMkLst>
        </pc:spChg>
      </pc:sldChg>
      <pc:sldChg chg="modSp">
        <pc:chgData name="Pritz Sebastian - s2210595013" userId="S::s2210595013@fhooe.at::04308a14-2011-4934-8919-bafabf043abd" providerId="AD" clId="Web-{13E4C2F6-9E72-7BF3-867C-5FEEA09E01E7}" dt="2024-02-04T20:36:19.910" v="92" actId="20577"/>
        <pc:sldMkLst>
          <pc:docMk/>
          <pc:sldMk cId="2676946292" sldId="264"/>
        </pc:sldMkLst>
        <pc:spChg chg="mod">
          <ac:chgData name="Pritz Sebastian - s2210595013" userId="S::s2210595013@fhooe.at::04308a14-2011-4934-8919-bafabf043abd" providerId="AD" clId="Web-{13E4C2F6-9E72-7BF3-867C-5FEEA09E01E7}" dt="2024-02-04T20:36:19.910" v="92" actId="20577"/>
          <ac:spMkLst>
            <pc:docMk/>
            <pc:sldMk cId="2676946292" sldId="264"/>
            <ac:spMk id="3" creationId="{8F724CBB-CF3B-AC21-4E57-3633544058E1}"/>
          </ac:spMkLst>
        </pc:spChg>
      </pc:sldChg>
    </pc:docChg>
  </pc:docChgLst>
  <pc:docChgLst>
    <pc:chgData name="Mayr Jakob - s2210595008" userId="S::s2210595008@fhooe.at::247887cf-21f4-46d7-b5a6-d7e268848fda" providerId="AD" clId="Web-{E2B8FB2B-C593-BE2E-200B-C01BBEB41F1A}"/>
    <pc:docChg chg="addSld modSld">
      <pc:chgData name="Mayr Jakob - s2210595008" userId="S::s2210595008@fhooe.at::247887cf-21f4-46d7-b5a6-d7e268848fda" providerId="AD" clId="Web-{E2B8FB2B-C593-BE2E-200B-C01BBEB41F1A}" dt="2024-02-04T17:49:27.022" v="327" actId="20577"/>
      <pc:docMkLst>
        <pc:docMk/>
      </pc:docMkLst>
      <pc:sldChg chg="modSp">
        <pc:chgData name="Mayr Jakob - s2210595008" userId="S::s2210595008@fhooe.at::247887cf-21f4-46d7-b5a6-d7e268848fda" providerId="AD" clId="Web-{E2B8FB2B-C593-BE2E-200B-C01BBEB41F1A}" dt="2024-02-04T17:49:27.022" v="327" actId="20577"/>
        <pc:sldMkLst>
          <pc:docMk/>
          <pc:sldMk cId="1142769262" sldId="263"/>
        </pc:sldMkLst>
        <pc:spChg chg="mod">
          <ac:chgData name="Mayr Jakob - s2210595008" userId="S::s2210595008@fhooe.at::247887cf-21f4-46d7-b5a6-d7e268848fda" providerId="AD" clId="Web-{E2B8FB2B-C593-BE2E-200B-C01BBEB41F1A}" dt="2024-02-04T17:49:27.022" v="327" actId="20577"/>
          <ac:spMkLst>
            <pc:docMk/>
            <pc:sldMk cId="1142769262" sldId="263"/>
            <ac:spMk id="3" creationId="{DC5177D0-8116-A146-E74B-FDAC8548B3B4}"/>
          </ac:spMkLst>
        </pc:spChg>
      </pc:sldChg>
      <pc:sldChg chg="modSp add replId">
        <pc:chgData name="Mayr Jakob - s2210595008" userId="S::s2210595008@fhooe.at::247887cf-21f4-46d7-b5a6-d7e268848fda" providerId="AD" clId="Web-{E2B8FB2B-C593-BE2E-200B-C01BBEB41F1A}" dt="2024-02-04T17:42:52.497" v="307" actId="20577"/>
        <pc:sldMkLst>
          <pc:docMk/>
          <pc:sldMk cId="387272226" sldId="266"/>
        </pc:sldMkLst>
        <pc:spChg chg="mod">
          <ac:chgData name="Mayr Jakob - s2210595008" userId="S::s2210595008@fhooe.at::247887cf-21f4-46d7-b5a6-d7e268848fda" providerId="AD" clId="Web-{E2B8FB2B-C593-BE2E-200B-C01BBEB41F1A}" dt="2024-02-04T17:35:50.017" v="48" actId="20577"/>
          <ac:spMkLst>
            <pc:docMk/>
            <pc:sldMk cId="387272226" sldId="266"/>
            <ac:spMk id="2" creationId="{10BCE5BD-513D-DADB-EEE8-88FDA535AE07}"/>
          </ac:spMkLst>
        </pc:spChg>
        <pc:spChg chg="mod">
          <ac:chgData name="Mayr Jakob - s2210595008" userId="S::s2210595008@fhooe.at::247887cf-21f4-46d7-b5a6-d7e268848fda" providerId="AD" clId="Web-{E2B8FB2B-C593-BE2E-200B-C01BBEB41F1A}" dt="2024-02-04T17:42:52.497" v="307" actId="20577"/>
          <ac:spMkLst>
            <pc:docMk/>
            <pc:sldMk cId="387272226" sldId="266"/>
            <ac:spMk id="3" creationId="{DC5177D0-8116-A146-E74B-FDAC8548B3B4}"/>
          </ac:spMkLst>
        </pc:spChg>
      </pc:sldChg>
    </pc:docChg>
  </pc:docChgLst>
  <pc:docChgLst>
    <pc:chgData name="Mayr Jakob - s2210595008" userId="247887cf-21f4-46d7-b5a6-d7e268848fda" providerId="ADAL" clId="{FF04E5AD-CD42-452C-A063-03089D46287B}"/>
    <pc:docChg chg="undo custSel modSld">
      <pc:chgData name="Mayr Jakob - s2210595008" userId="247887cf-21f4-46d7-b5a6-d7e268848fda" providerId="ADAL" clId="{FF04E5AD-CD42-452C-A063-03089D46287B}" dt="2024-02-04T20:39:51.942" v="454" actId="15"/>
      <pc:docMkLst>
        <pc:docMk/>
      </pc:docMkLst>
      <pc:sldChg chg="addSp modSp mod">
        <pc:chgData name="Mayr Jakob - s2210595008" userId="247887cf-21f4-46d7-b5a6-d7e268848fda" providerId="ADAL" clId="{FF04E5AD-CD42-452C-A063-03089D46287B}" dt="2024-02-04T20:03:16.443" v="391" actId="1076"/>
        <pc:sldMkLst>
          <pc:docMk/>
          <pc:sldMk cId="1142769262" sldId="263"/>
        </pc:sldMkLst>
        <pc:spChg chg="mod">
          <ac:chgData name="Mayr Jakob - s2210595008" userId="247887cf-21f4-46d7-b5a6-d7e268848fda" providerId="ADAL" clId="{FF04E5AD-CD42-452C-A063-03089D46287B}" dt="2024-02-04T19:58:26.133" v="380" actId="20577"/>
          <ac:spMkLst>
            <pc:docMk/>
            <pc:sldMk cId="1142769262" sldId="263"/>
            <ac:spMk id="3" creationId="{DC5177D0-8116-A146-E74B-FDAC8548B3B4}"/>
          </ac:spMkLst>
        </pc:spChg>
        <pc:picChg chg="add mod modCrop">
          <ac:chgData name="Mayr Jakob - s2210595008" userId="247887cf-21f4-46d7-b5a6-d7e268848fda" providerId="ADAL" clId="{FF04E5AD-CD42-452C-A063-03089D46287B}" dt="2024-02-04T20:03:16.443" v="391" actId="1076"/>
          <ac:picMkLst>
            <pc:docMk/>
            <pc:sldMk cId="1142769262" sldId="263"/>
            <ac:picMk id="6" creationId="{DACE4D5A-28BF-F374-7EF7-70887F8349F6}"/>
          </ac:picMkLst>
        </pc:picChg>
      </pc:sldChg>
      <pc:sldChg chg="modSp mod">
        <pc:chgData name="Mayr Jakob - s2210595008" userId="247887cf-21f4-46d7-b5a6-d7e268848fda" providerId="ADAL" clId="{FF04E5AD-CD42-452C-A063-03089D46287B}" dt="2024-02-04T20:39:51.942" v="454" actId="15"/>
        <pc:sldMkLst>
          <pc:docMk/>
          <pc:sldMk cId="2676946292" sldId="264"/>
        </pc:sldMkLst>
        <pc:spChg chg="mod">
          <ac:chgData name="Mayr Jakob - s2210595008" userId="247887cf-21f4-46d7-b5a6-d7e268848fda" providerId="ADAL" clId="{FF04E5AD-CD42-452C-A063-03089D46287B}" dt="2024-02-04T20:39:51.942" v="454" actId="15"/>
          <ac:spMkLst>
            <pc:docMk/>
            <pc:sldMk cId="2676946292" sldId="264"/>
            <ac:spMk id="3" creationId="{8F724CBB-CF3B-AC21-4E57-3633544058E1}"/>
          </ac:spMkLst>
        </pc:spChg>
      </pc:sldChg>
      <pc:sldChg chg="addSp modSp mod">
        <pc:chgData name="Mayr Jakob - s2210595008" userId="247887cf-21f4-46d7-b5a6-d7e268848fda" providerId="ADAL" clId="{FF04E5AD-CD42-452C-A063-03089D46287B}" dt="2024-02-04T20:38:52.823" v="441" actId="15"/>
        <pc:sldMkLst>
          <pc:docMk/>
          <pc:sldMk cId="387272226" sldId="266"/>
        </pc:sldMkLst>
        <pc:spChg chg="mod">
          <ac:chgData name="Mayr Jakob - s2210595008" userId="247887cf-21f4-46d7-b5a6-d7e268848fda" providerId="ADAL" clId="{FF04E5AD-CD42-452C-A063-03089D46287B}" dt="2024-02-04T20:35:54.636" v="430" actId="20577"/>
          <ac:spMkLst>
            <pc:docMk/>
            <pc:sldMk cId="387272226" sldId="266"/>
            <ac:spMk id="2" creationId="{10BCE5BD-513D-DADB-EEE8-88FDA535AE07}"/>
          </ac:spMkLst>
        </pc:spChg>
        <pc:spChg chg="mod">
          <ac:chgData name="Mayr Jakob - s2210595008" userId="247887cf-21f4-46d7-b5a6-d7e268848fda" providerId="ADAL" clId="{FF04E5AD-CD42-452C-A063-03089D46287B}" dt="2024-02-04T20:38:52.823" v="441" actId="15"/>
          <ac:spMkLst>
            <pc:docMk/>
            <pc:sldMk cId="387272226" sldId="266"/>
            <ac:spMk id="3" creationId="{DC5177D0-8116-A146-E74B-FDAC8548B3B4}"/>
          </ac:spMkLst>
        </pc:spChg>
        <pc:picChg chg="add mod">
          <ac:chgData name="Mayr Jakob - s2210595008" userId="247887cf-21f4-46d7-b5a6-d7e268848fda" providerId="ADAL" clId="{FF04E5AD-CD42-452C-A063-03089D46287B}" dt="2024-02-04T20:05:28.200" v="396" actId="1076"/>
          <ac:picMkLst>
            <pc:docMk/>
            <pc:sldMk cId="387272226" sldId="266"/>
            <ac:picMk id="6" creationId="{1A94F9D8-1902-1E9C-0E69-86E856A51FAD}"/>
          </ac:picMkLst>
        </pc:picChg>
      </pc:sldChg>
      <pc:sldChg chg="modSp mod">
        <pc:chgData name="Mayr Jakob - s2210595008" userId="247887cf-21f4-46d7-b5a6-d7e268848fda" providerId="ADAL" clId="{FF04E5AD-CD42-452C-A063-03089D46287B}" dt="2024-02-04T20:33:01.779" v="416"/>
        <pc:sldMkLst>
          <pc:docMk/>
          <pc:sldMk cId="18466478" sldId="267"/>
        </pc:sldMkLst>
        <pc:spChg chg="mod">
          <ac:chgData name="Mayr Jakob - s2210595008" userId="247887cf-21f4-46d7-b5a6-d7e268848fda" providerId="ADAL" clId="{FF04E5AD-CD42-452C-A063-03089D46287B}" dt="2024-02-04T20:33:01.779" v="416"/>
          <ac:spMkLst>
            <pc:docMk/>
            <pc:sldMk cId="18466478" sldId="267"/>
            <ac:spMk id="3" creationId="{CED82257-FACF-B5DC-4620-7E49391E6A51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2.sv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F88F92-0D40-46F0-8100-02917601748D}" type="datetimeFigureOut">
              <a:rPr lang="de-DE" smtClean="0"/>
              <a:t>04.02.2024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A95D0-931E-4556-B3C4-77BAEAB2A76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2540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7AEB5-0D56-40FC-BC92-6BEF225AF247}" type="datetime1">
              <a:rPr lang="de-DE" smtClean="0"/>
              <a:t>04.02.2024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735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87C1-FA81-45CF-A77A-091CADAEA039}" type="datetime1">
              <a:rPr lang="de-DE" smtClean="0"/>
              <a:t>04.02.2024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1673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E6A1-5EA6-4241-8A53-19C1E2CB2239}" type="datetime1">
              <a:rPr lang="de-DE" smtClean="0"/>
              <a:t>04.02.2024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9930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FCFB2-21E5-4A69-8541-FC75E8789B7B}" type="datetime1">
              <a:rPr lang="de-DE" smtClean="0"/>
              <a:t>04.02.2024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4249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B9CE9-0719-4BA5-AD40-4194C25BE83C}" type="datetime1">
              <a:rPr lang="de-DE" smtClean="0"/>
              <a:t>04.02.2024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769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C071F-EA7A-4856-8435-9EB77F518453}" type="datetime1">
              <a:rPr lang="de-DE" smtClean="0"/>
              <a:t>04.02.2024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280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BD12C-AD50-49BB-B80E-BFE3307D15BF}" type="datetime1">
              <a:rPr lang="de-DE" smtClean="0"/>
              <a:t>04.02.2024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4588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6BF2C-1049-4C48-8C5A-D2BF0227105A}" type="datetime1">
              <a:rPr lang="de-DE" smtClean="0"/>
              <a:t>04.02.2024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98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E035-E125-4CCC-81F4-88ABD0C24BB5}" type="datetime1">
              <a:rPr lang="de-DE" smtClean="0"/>
              <a:t>04.02.2024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8442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F0D77B-5CDF-4BCA-BBD7-E162985FF798}" type="datetime1">
              <a:rPr lang="de-DE" smtClean="0"/>
              <a:t>04.02.2024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9258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705F-8819-4984-A3C6-07A9BB4876CA}" type="datetime1">
              <a:rPr lang="de-DE" smtClean="0"/>
              <a:t>04.02.2024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2673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0CA2382-D25A-4BDE-B489-38B00C6BD940}" type="datetime1">
              <a:rPr lang="de-DE" smtClean="0"/>
              <a:t>04.02.2024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8E14B97-0E03-4589-8DE3-4B0D61725B15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328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43462095_A_comprehensive_review_of_deep_learning_applications_in_hydrology_and_water_resources/figures?lo=1" TargetMode="External"/><Relationship Id="rId2" Type="http://schemas.openxmlformats.org/officeDocument/2006/relationships/hyperlink" Target="https://stability.ai/news/stable-diffusion-sdxl-1-announcemen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95B10D-E2EA-90CF-3043-70449F2184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 sz="4800" dirty="0"/>
              <a:t>COV Projekt</a:t>
            </a:r>
            <a:br>
              <a:rPr lang="de-DE" sz="4800" dirty="0"/>
            </a:br>
            <a:r>
              <a:rPr lang="de-DE" sz="4800" dirty="0" err="1"/>
              <a:t>Semantic</a:t>
            </a:r>
            <a:r>
              <a:rPr lang="de-DE" sz="4800" dirty="0"/>
              <a:t> Image Generation</a:t>
            </a:r>
            <a:br>
              <a:rPr lang="de-DE" sz="4800" dirty="0"/>
            </a:br>
            <a:endParaRPr lang="de-DE" sz="48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F57811-EE11-43CB-BA01-12CB0CA01F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7331" y="4728787"/>
            <a:ext cx="7448098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de-DE" sz="2000" dirty="0"/>
              <a:t>Sebastian </a:t>
            </a:r>
            <a:r>
              <a:rPr lang="de-DE" sz="2000" dirty="0" err="1"/>
              <a:t>Pritz</a:t>
            </a:r>
            <a:r>
              <a:rPr lang="de-DE" sz="2000" dirty="0"/>
              <a:t>, Jakob Mayr, Daniel Stütz</a:t>
            </a:r>
          </a:p>
          <a:p>
            <a:pPr algn="r"/>
            <a:r>
              <a:rPr lang="de-DE" sz="2000" dirty="0"/>
              <a:t>FH OÖ Campus Hagenberg</a:t>
            </a:r>
            <a:endParaRPr lang="de-DE" sz="2000" dirty="0">
              <a:cs typeface="Calibri Light"/>
            </a:endParaRPr>
          </a:p>
          <a:p>
            <a:pPr algn="r"/>
            <a:r>
              <a:rPr lang="de-DE" sz="2000" dirty="0"/>
              <a:t>05.02.2024</a:t>
            </a:r>
          </a:p>
        </p:txBody>
      </p:sp>
    </p:spTree>
    <p:extLst>
      <p:ext uri="{BB962C8B-B14F-4D97-AF65-F5344CB8AC3E}">
        <p14:creationId xmlns:p14="http://schemas.microsoft.com/office/powerpoint/2010/main" val="895654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656348-30E3-86A7-AF26-385D9288A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Metriken </a:t>
            </a:r>
            <a:r>
              <a:rPr lang="de-DE" dirty="0" err="1"/>
              <a:t>contd</a:t>
            </a:r>
            <a:r>
              <a:rPr lang="de-DE" dirty="0"/>
              <a:t>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724CBB-CF3B-AC21-4E57-363354405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Manuelle Umfrage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>
                <a:cs typeface="Calibri"/>
              </a:rPr>
              <a:t>   N = 9 Personen</a:t>
            </a:r>
          </a:p>
          <a:p>
            <a:pPr marL="669290" lvl="2" indent="-285750">
              <a:buFont typeface="Wingdings" panose="05000000000000000000" pitchFamily="2" charset="2"/>
              <a:buChar char="§"/>
            </a:pPr>
            <a:r>
              <a:rPr lang="de-DE" dirty="0">
                <a:cs typeface="Calibri"/>
              </a:rPr>
              <a:t>15 reale vs. 15 generierte Bilder</a:t>
            </a:r>
          </a:p>
          <a:p>
            <a:pPr marL="669290" lvl="2" indent="-285750">
              <a:buFont typeface="Wingdings" panose="05000000000000000000" pitchFamily="2" charset="2"/>
              <a:buChar char="§"/>
            </a:pPr>
            <a:r>
              <a:rPr lang="de-DE" dirty="0" err="1">
                <a:cs typeface="Calibri"/>
              </a:rPr>
              <a:t>Confusion</a:t>
            </a:r>
            <a:r>
              <a:rPr lang="de-DE" dirty="0">
                <a:cs typeface="Calibri"/>
              </a:rPr>
              <a:t> Matrix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B9C770A-1857-FEA0-B63F-3D6D1261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10</a:t>
            </a:fld>
            <a:endParaRPr lang="de-DE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17F9530B-CBDF-BC6A-F975-158A654B3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486818"/>
              </p:ext>
            </p:extLst>
          </p:nvPr>
        </p:nvGraphicFramePr>
        <p:xfrm>
          <a:off x="6825343" y="1991272"/>
          <a:ext cx="2362200" cy="5562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7400">
                  <a:extLst>
                    <a:ext uri="{9D8B030D-6E8A-4147-A177-3AD203B41FA5}">
                      <a16:colId xmlns:a16="http://schemas.microsoft.com/office/drawing/2014/main" val="3108873708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3038953906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67819873"/>
                    </a:ext>
                  </a:extLst>
                </a:gridCol>
              </a:tblGrid>
              <a:tr h="18542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actGen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actReal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300167613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predGen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10.3333333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7.11111111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4051954169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predReal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5.88888889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9.11111111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401711332"/>
                  </a:ext>
                </a:extLst>
              </a:tr>
            </a:tbl>
          </a:graphicData>
        </a:graphic>
      </p:graphicFrame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1AB02EA5-54AC-6773-CFD0-E97DE6206D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219999"/>
              </p:ext>
            </p:extLst>
          </p:nvPr>
        </p:nvGraphicFramePr>
        <p:xfrm>
          <a:off x="6825343" y="2930850"/>
          <a:ext cx="2362200" cy="5562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7400">
                  <a:extLst>
                    <a:ext uri="{9D8B030D-6E8A-4147-A177-3AD203B41FA5}">
                      <a16:colId xmlns:a16="http://schemas.microsoft.com/office/drawing/2014/main" val="2378384258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1810142270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1165419197"/>
                    </a:ext>
                  </a:extLst>
                </a:gridCol>
              </a:tblGrid>
              <a:tr h="185420">
                <a:tc>
                  <a:txBody>
                    <a:bodyPr/>
                    <a:lstStyle/>
                    <a:p>
                      <a:pPr algn="l" fontAlgn="b"/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actGen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actReal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223587849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predGen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3.90512484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4.98609177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3951191917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fontAlgn="b"/>
                      <a:r>
                        <a:rPr lang="de-DE" sz="1100" u="none" strike="noStrike">
                          <a:effectLst/>
                        </a:rPr>
                        <a:t>predReal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>
                          <a:effectLst/>
                        </a:rPr>
                        <a:t>4.62180821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100" u="none" strike="noStrike" dirty="0">
                          <a:effectLst/>
                        </a:rPr>
                        <a:t>4.70224533</a:t>
                      </a:r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443" marR="5443" marT="5443" marB="0" anchor="b"/>
                </a:tc>
                <a:extLst>
                  <a:ext uri="{0D108BD9-81ED-4DB2-BD59-A6C34878D82A}">
                    <a16:rowId xmlns:a16="http://schemas.microsoft.com/office/drawing/2014/main" val="252592705"/>
                  </a:ext>
                </a:extLst>
              </a:tr>
            </a:tbl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3F692586-49A1-EE7E-A63A-95B30E9B30B2}"/>
              </a:ext>
            </a:extLst>
          </p:cNvPr>
          <p:cNvSpPr txBox="1"/>
          <p:nvPr/>
        </p:nvSpPr>
        <p:spPr>
          <a:xfrm>
            <a:off x="6257108" y="2084736"/>
            <a:ext cx="424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μ: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7AC904C-102A-8573-A9D9-0C5F10FC0C3B}"/>
              </a:ext>
            </a:extLst>
          </p:cNvPr>
          <p:cNvSpPr txBox="1"/>
          <p:nvPr/>
        </p:nvSpPr>
        <p:spPr>
          <a:xfrm>
            <a:off x="6257108" y="3059668"/>
            <a:ext cx="424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σ:</a:t>
            </a:r>
          </a:p>
        </p:txBody>
      </p:sp>
    </p:spTree>
    <p:extLst>
      <p:ext uri="{BB962C8B-B14F-4D97-AF65-F5344CB8AC3E}">
        <p14:creationId xmlns:p14="http://schemas.microsoft.com/office/powerpoint/2010/main" val="2679069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698CCCC-2228-301D-D96D-1B300F8CA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11</a:t>
            </a:fld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C8BC8B3-C492-F389-6C1E-CF03286788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379650" y="2976239"/>
            <a:ext cx="3432700" cy="905521"/>
          </a:xfrm>
        </p:spPr>
        <p:txBody>
          <a:bodyPr>
            <a:normAutofit/>
          </a:bodyPr>
          <a:lstStyle/>
          <a:p>
            <a:r>
              <a:rPr lang="de-DE" sz="6000" dirty="0"/>
              <a:t>Live-Demo</a:t>
            </a:r>
          </a:p>
        </p:txBody>
      </p:sp>
    </p:spTree>
    <p:extLst>
      <p:ext uri="{BB962C8B-B14F-4D97-AF65-F5344CB8AC3E}">
        <p14:creationId xmlns:p14="http://schemas.microsoft.com/office/powerpoint/2010/main" val="1188404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C5B9FD6-DA9B-2121-2206-39D5C2EEE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54B316-6577-C822-3DC3-A8B681FBA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/>
              <a:t>Bildgenerierung + </a:t>
            </a:r>
            <a:r>
              <a:rPr lang="de-DE" dirty="0" err="1"/>
              <a:t>Augmentierung</a:t>
            </a:r>
            <a:endParaRPr lang="de-DE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/>
              <a:t>Prompt Engineering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/>
              <a:t>Evaluierung von mehr SD-Modellen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F93E084-C8BF-A109-DE19-1A80EA63E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12</a:t>
            </a:fld>
            <a:endParaRPr lang="de-DE"/>
          </a:p>
        </p:txBody>
      </p:sp>
      <p:pic>
        <p:nvPicPr>
          <p:cNvPr id="6" name="Grafik 5" descr="Ein Bild, das Snack, Essen, Im Haus enthält.&#10;&#10;Automatisch generierte Beschreibung">
            <a:extLst>
              <a:ext uri="{FF2B5EF4-FFF2-40B4-BE49-F238E27FC236}">
                <a16:creationId xmlns:a16="http://schemas.microsoft.com/office/drawing/2014/main" id="{BD776FC3-AB79-6F00-A54A-A9902E182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124" y="2529000"/>
            <a:ext cx="1800000" cy="1800000"/>
          </a:xfrm>
          <a:prstGeom prst="rect">
            <a:avLst/>
          </a:prstGeom>
        </p:spPr>
      </p:pic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17A45559-DFD5-4FCB-AFCA-D294CFE5A4DA}"/>
              </a:ext>
            </a:extLst>
          </p:cNvPr>
          <p:cNvSpPr/>
          <p:nvPr/>
        </p:nvSpPr>
        <p:spPr>
          <a:xfrm>
            <a:off x="7570855" y="3210345"/>
            <a:ext cx="735291" cy="437309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in Bild, das Backen, Nachspeise, Muffin, Snack enthält.&#10;&#10;Automatisch generierte Beschreibung">
            <a:extLst>
              <a:ext uri="{FF2B5EF4-FFF2-40B4-BE49-F238E27FC236}">
                <a16:creationId xmlns:a16="http://schemas.microsoft.com/office/drawing/2014/main" id="{5B0DE252-CDDA-DD63-B91D-1A80234F7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0877" y="25290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463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E3D00C-68E5-E522-064E-3535AC9B4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D82257-FACF-B5DC-4620-7E49391E6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https://stability.ai/news/stable-diffusion-sdxl-1-announcement</a:t>
            </a:r>
            <a:endParaRPr lang="de-DE" dirty="0"/>
          </a:p>
          <a:p>
            <a:r>
              <a:rPr lang="de-DE">
                <a:hlinkClick r:id="rId3"/>
              </a:rPr>
              <a:t>https://www.researchgate.net/publication/343462095_A_comprehensive_review_of_deep_learning_applications_in_hydrology_and_water_resources/figures?lo=1</a:t>
            </a:r>
            <a:endParaRPr lang="de-DE"/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3836C6-02F6-4527-7240-2DFEF902A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66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4F0681-9F67-C963-2B5E-0A83F1A73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4A023D-8D17-3210-9353-342EF13A3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/>
              <a:t>Deep Learning benötigt viele Bilder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/>
              <a:t>Hohe Anzahl an Bildern oft nicht vorhanden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/>
              <a:t>Verwendung von Bildgenerierung für hohe Bildanzahl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/>
              <a:t>Evaluierung der Bildqualität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/>
              <a:t>Entwicklung eines CNN-Prototypen auf Basis der generierten Bilder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0BF6C5-3860-1EE0-2CC8-6B7024B22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2</a:t>
            </a:fld>
            <a:endParaRPr lang="de-DE"/>
          </a:p>
        </p:txBody>
      </p:sp>
      <p:pic>
        <p:nvPicPr>
          <p:cNvPr id="6" name="Grafik 5" descr="Zahnräder mit einfarbiger Füllung">
            <a:extLst>
              <a:ext uri="{FF2B5EF4-FFF2-40B4-BE49-F238E27FC236}">
                <a16:creationId xmlns:a16="http://schemas.microsoft.com/office/drawing/2014/main" id="{70CA51F1-71DE-E5FB-4A99-AE9161DE1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64286" y="2560914"/>
            <a:ext cx="1736172" cy="173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27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F52D7A-41FC-F3F8-D307-33EF00E65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Verfügbare Technologie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F7A8B3-CAF2-6113-A635-E027C12EC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Stable</a:t>
            </a:r>
            <a:r>
              <a:rPr lang="de-DE" dirty="0"/>
              <a:t> Diffusion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Open source Bildgenerierung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Lokale Ausführung</a:t>
            </a:r>
            <a:br>
              <a:rPr lang="de-DE" dirty="0"/>
            </a:b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Midjourney</a:t>
            </a:r>
            <a:r>
              <a:rPr lang="de-DE" dirty="0"/>
              <a:t> (v5)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 err="1"/>
              <a:t>Discord</a:t>
            </a:r>
            <a:r>
              <a:rPr lang="de-DE" dirty="0"/>
              <a:t> Applikation für Bilderstellung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Kostenpflichtig</a:t>
            </a:r>
            <a:br>
              <a:rPr lang="de-DE" dirty="0"/>
            </a:b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DALL</a:t>
            </a:r>
            <a:r>
              <a:rPr lang="de-DE" b="1" i="0" dirty="0">
                <a:effectLst/>
                <a:latin typeface="Soehne"/>
              </a:rPr>
              <a:t>·</a:t>
            </a:r>
            <a:r>
              <a:rPr lang="de-DE" dirty="0"/>
              <a:t>E</a:t>
            </a:r>
            <a:r>
              <a:rPr lang="de-DE" b="1" dirty="0">
                <a:latin typeface="Soehne"/>
              </a:rPr>
              <a:t> </a:t>
            </a:r>
            <a:r>
              <a:rPr lang="de-DE" dirty="0"/>
              <a:t>3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Kostenpflichtige API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Gratis Version via bing.com/</a:t>
            </a:r>
            <a:r>
              <a:rPr lang="de-DE" dirty="0" err="1"/>
              <a:t>create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565D9A-5AC3-4812-E12A-5083E1702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3</a:t>
            </a:fld>
            <a:endParaRPr lang="de-DE"/>
          </a:p>
        </p:txBody>
      </p:sp>
      <p:pic>
        <p:nvPicPr>
          <p:cNvPr id="1026" name="Picture 2" descr="pizza, ultrarealistic, in restaurant">
            <a:extLst>
              <a:ext uri="{FF2B5EF4-FFF2-40B4-BE49-F238E27FC236}">
                <a16:creationId xmlns:a16="http://schemas.microsoft.com/office/drawing/2014/main" id="{1D6B1356-74E2-E3D0-0AB6-806DF7B73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0321" y="2028614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462170E-E17C-EF45-DAC5-A2C2229AFBDF}"/>
              </a:ext>
            </a:extLst>
          </p:cNvPr>
          <p:cNvSpPr txBox="1"/>
          <p:nvPr/>
        </p:nvSpPr>
        <p:spPr>
          <a:xfrm>
            <a:off x="5554980" y="4188614"/>
            <a:ext cx="1272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DALL</a:t>
            </a:r>
            <a:r>
              <a:rPr lang="de-DE" b="1" i="0" dirty="0">
                <a:effectLst/>
                <a:latin typeface="Soehne"/>
              </a:rPr>
              <a:t>·</a:t>
            </a:r>
            <a:r>
              <a:rPr lang="de-DE" dirty="0"/>
              <a:t>E 3</a:t>
            </a:r>
          </a:p>
        </p:txBody>
      </p:sp>
      <p:pic>
        <p:nvPicPr>
          <p:cNvPr id="7" name="Grafik 6" descr="Ein Bild, das Pizza, Essen, Teller, Italienische Küche enthält.&#10;&#10;Automatisch generierte Beschreibung">
            <a:extLst>
              <a:ext uri="{FF2B5EF4-FFF2-40B4-BE49-F238E27FC236}">
                <a16:creationId xmlns:a16="http://schemas.microsoft.com/office/drawing/2014/main" id="{BB8A9802-B056-BD45-0909-FD26373C29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366" y="2028614"/>
            <a:ext cx="2160000" cy="21600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9148BF3-39B4-90A9-449E-F48BF38DF73E}"/>
              </a:ext>
            </a:extLst>
          </p:cNvPr>
          <p:cNvSpPr txBox="1"/>
          <p:nvPr/>
        </p:nvSpPr>
        <p:spPr>
          <a:xfrm>
            <a:off x="8222788" y="4188614"/>
            <a:ext cx="1677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Stable</a:t>
            </a:r>
            <a:r>
              <a:rPr lang="de-DE" dirty="0"/>
              <a:t> Diffusion</a:t>
            </a:r>
          </a:p>
        </p:txBody>
      </p:sp>
    </p:spTree>
    <p:extLst>
      <p:ext uri="{BB962C8B-B14F-4D97-AF65-F5344CB8AC3E}">
        <p14:creationId xmlns:p14="http://schemas.microsoft.com/office/powerpoint/2010/main" val="386340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686856-6A60-D070-BD3F-278EBA30E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Stable</a:t>
            </a:r>
            <a:r>
              <a:rPr lang="de-DE" dirty="0"/>
              <a:t> Diffusion – Verfügbare Software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F89B01-17C6-EF78-FF1D-E899A708B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Stable</a:t>
            </a:r>
            <a:r>
              <a:rPr lang="de-DE" dirty="0"/>
              <a:t> Diffusion Modellversionen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Version 1.5: 512x512 Auflösung, schnelle Bildgenerierung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 err="1"/>
              <a:t>Stable</a:t>
            </a:r>
            <a:r>
              <a:rPr lang="de-DE" dirty="0"/>
              <a:t> Diffusion XL: 1024x1024 Auflösung, schlankere </a:t>
            </a:r>
            <a:r>
              <a:rPr lang="de-DE" dirty="0" err="1"/>
              <a:t>prompts</a:t>
            </a:r>
            <a:endParaRPr lang="de-DE" dirty="0"/>
          </a:p>
          <a:p>
            <a:pPr marL="384048" lvl="2" indent="0">
              <a:buNone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SDXL-Modelle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SDXL Base 1.0 (offiziell)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 err="1"/>
              <a:t>ThinkDiffusionXL</a:t>
            </a:r>
            <a:r>
              <a:rPr lang="de-DE" dirty="0"/>
              <a:t> (</a:t>
            </a:r>
            <a:r>
              <a:rPr lang="de-DE" dirty="0" err="1"/>
              <a:t>fine-tuned</a:t>
            </a:r>
            <a:r>
              <a:rPr lang="de-DE" dirty="0"/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Benutzeroberflächen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/>
              <a:t>Automatic1111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 err="1"/>
              <a:t>ComfyUI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8C8BFDF-E869-1124-DDA7-C129C86DA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4</a:t>
            </a:fld>
            <a:endParaRPr lang="de-DE"/>
          </a:p>
        </p:txBody>
      </p:sp>
      <p:pic>
        <p:nvPicPr>
          <p:cNvPr id="2052" name="Picture 4" descr="Announcing SDXL 1.0 — Stability AI">
            <a:extLst>
              <a:ext uri="{FF2B5EF4-FFF2-40B4-BE49-F238E27FC236}">
                <a16:creationId xmlns:a16="http://schemas.microsoft.com/office/drawing/2014/main" id="{6D2D2B40-215A-3813-653E-8BAFBBA6A7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458" y="2597414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233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91FA83-16F0-396B-09C1-9B43521FB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Automatic1111 vs. </a:t>
            </a:r>
            <a:r>
              <a:rPr lang="de-DE" dirty="0" err="1"/>
              <a:t>ComfyUI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2B69CE-071E-33CA-2AE7-186581F01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201168" lvl="1" indent="0">
              <a:buNone/>
            </a:pPr>
            <a:endParaRPr lang="de-DE" dirty="0"/>
          </a:p>
          <a:p>
            <a:pPr marL="200660" lvl="1" indent="0">
              <a:buNone/>
            </a:pPr>
            <a:r>
              <a:rPr lang="de-DE" dirty="0">
                <a:cs typeface="Calibri"/>
              </a:rPr>
              <a:t> 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6521634-E8BB-F416-16D7-CFA2DFB22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5</a:t>
            </a:fld>
            <a:endParaRPr lang="de-DE"/>
          </a:p>
        </p:txBody>
      </p:sp>
      <p:pic>
        <p:nvPicPr>
          <p:cNvPr id="6" name="Grafik 5" descr="Ein Bild, das Text, Screenshot, Multimedia-Software, Software enthält.&#10;&#10;Beschreibung automatisch generiert.">
            <a:extLst>
              <a:ext uri="{FF2B5EF4-FFF2-40B4-BE49-F238E27FC236}">
                <a16:creationId xmlns:a16="http://schemas.microsoft.com/office/drawing/2014/main" id="{6AC0E3B3-9028-9B01-B7A2-BA63297F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848" y="2349645"/>
            <a:ext cx="5928035" cy="3240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D38DA195-8DAC-BA05-D47A-AB9986E65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970" y="2349645"/>
            <a:ext cx="5259182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021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088600-B802-4530-E782-3A017104A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txt2img</a:t>
            </a:r>
            <a:r>
              <a:rPr lang="de-DE" dirty="0"/>
              <a:t> </a:t>
            </a:r>
            <a:r>
              <a:rPr lang="de-DE"/>
              <a:t>vs.</a:t>
            </a:r>
            <a:r>
              <a:rPr lang="de-DE" dirty="0"/>
              <a:t> img2img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3FBCE7-9FF2-346F-704C-3C82E9C9A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486410" lvl="1" indent="-285750">
              <a:buFont typeface="Arial" panose="020B0604020202020204" pitchFamily="34" charset="0"/>
              <a:buChar char="•"/>
            </a:pPr>
            <a:r>
              <a:rPr lang="de-DE" dirty="0">
                <a:ea typeface="Calibri"/>
                <a:cs typeface="Calibri"/>
              </a:rPr>
              <a:t>"a </a:t>
            </a:r>
            <a:r>
              <a:rPr lang="de-DE" dirty="0" err="1">
                <a:ea typeface="Calibri"/>
                <a:cs typeface="Calibri"/>
              </a:rPr>
              <a:t>red</a:t>
            </a:r>
            <a:r>
              <a:rPr lang="de-DE" dirty="0">
                <a:ea typeface="Calibri"/>
                <a:cs typeface="Calibri"/>
              </a:rPr>
              <a:t> </a:t>
            </a:r>
            <a:r>
              <a:rPr lang="de-DE" dirty="0" err="1">
                <a:ea typeface="Calibri"/>
                <a:cs typeface="Calibri"/>
              </a:rPr>
              <a:t>cat</a:t>
            </a:r>
            <a:r>
              <a:rPr lang="de-DE" dirty="0">
                <a:ea typeface="Calibri"/>
                <a:cs typeface="Calibri"/>
              </a:rPr>
              <a:t> on a </a:t>
            </a:r>
            <a:r>
              <a:rPr lang="de-DE" dirty="0" err="1">
                <a:ea typeface="Calibri"/>
                <a:cs typeface="Calibri"/>
              </a:rPr>
              <a:t>tree</a:t>
            </a:r>
            <a:r>
              <a:rPr lang="de-DE" dirty="0">
                <a:ea typeface="Calibri"/>
                <a:cs typeface="Calibri"/>
              </a:rPr>
              <a:t> </a:t>
            </a:r>
            <a:r>
              <a:rPr lang="de-DE" dirty="0" err="1">
                <a:ea typeface="Calibri"/>
                <a:cs typeface="Calibri"/>
              </a:rPr>
              <a:t>trunk</a:t>
            </a:r>
            <a:r>
              <a:rPr lang="de-DE" dirty="0">
                <a:ea typeface="Calibri"/>
                <a:cs typeface="Calibri"/>
              </a:rPr>
              <a:t>"</a:t>
            </a:r>
          </a:p>
          <a:p>
            <a:pPr marL="486410" lvl="1" indent="-285750">
              <a:buFont typeface="Arial" panose="020B0604020202020204" pitchFamily="34" charset="0"/>
              <a:buChar char="•"/>
            </a:pPr>
            <a:endParaRPr lang="de-DE" dirty="0">
              <a:cs typeface="Calibri"/>
            </a:endParaRPr>
          </a:p>
          <a:p>
            <a:pPr marL="486410" lvl="1" indent="-285750">
              <a:buFont typeface="Arial" panose="020B0604020202020204" pitchFamily="34" charset="0"/>
              <a:buChar char="•"/>
            </a:pPr>
            <a:r>
              <a:rPr lang="de-DE" dirty="0">
                <a:cs typeface="Calibri"/>
              </a:rPr>
              <a:t>txt2img</a:t>
            </a:r>
            <a:endParaRPr lang="de-DE" dirty="0"/>
          </a:p>
          <a:p>
            <a:pPr marL="566420" lvl="2">
              <a:buFont typeface="Wingdings" pitchFamily="34" charset="0"/>
              <a:buChar char="§"/>
            </a:pPr>
            <a:r>
              <a:rPr lang="de-DE" dirty="0">
                <a:cs typeface="Calibri"/>
              </a:rPr>
              <a:t>Input: Natürliche Sprache/Text</a:t>
            </a:r>
            <a:endParaRPr lang="de-DE" dirty="0"/>
          </a:p>
          <a:p>
            <a:pPr marL="566420" lvl="2">
              <a:buFont typeface="Wingdings" pitchFamily="34" charset="0"/>
              <a:buChar char="§"/>
            </a:pPr>
            <a:r>
              <a:rPr lang="de-DE" dirty="0">
                <a:cs typeface="Calibri"/>
              </a:rPr>
              <a:t>Output: Bild(er)</a:t>
            </a:r>
            <a:endParaRPr lang="de-DE" dirty="0">
              <a:ea typeface="Calibri"/>
              <a:cs typeface="Calibri"/>
            </a:endParaRPr>
          </a:p>
          <a:p>
            <a:pPr marL="566420" lvl="2">
              <a:buFont typeface="Wingdings" pitchFamily="34" charset="0"/>
              <a:buChar char="§"/>
            </a:pPr>
            <a:r>
              <a:rPr lang="de-DE" dirty="0">
                <a:cs typeface="Calibri"/>
              </a:rPr>
              <a:t>Meist aufgeteilt in positiven &amp; negativen Prompt</a:t>
            </a:r>
            <a:endParaRPr lang="de-DE" dirty="0">
              <a:ea typeface="Calibri"/>
              <a:cs typeface="Calibri"/>
            </a:endParaRPr>
          </a:p>
          <a:p>
            <a:pPr marL="566420" lvl="2">
              <a:buFont typeface="Wingdings" pitchFamily="34" charset="0"/>
              <a:buChar char="§"/>
            </a:pPr>
            <a:endParaRPr lang="de-DE" dirty="0">
              <a:cs typeface="Calibri"/>
            </a:endParaRPr>
          </a:p>
          <a:p>
            <a:pPr marL="566420" lvl="2">
              <a:buFont typeface="Wingdings" pitchFamily="34" charset="0"/>
              <a:buChar char="§"/>
            </a:pPr>
            <a:endParaRPr lang="de-DE" dirty="0">
              <a:cs typeface="Calibri"/>
            </a:endParaRPr>
          </a:p>
          <a:p>
            <a:pPr marL="486410" lvl="1" indent="-285750">
              <a:buFont typeface="Arial" panose="020B0604020202020204" pitchFamily="34" charset="0"/>
              <a:buChar char="•"/>
            </a:pPr>
            <a:r>
              <a:rPr lang="de-DE" dirty="0">
                <a:cs typeface="Calibri"/>
              </a:rPr>
              <a:t>img2img</a:t>
            </a:r>
            <a:endParaRPr lang="de-DE" dirty="0">
              <a:ea typeface="Calibri"/>
              <a:cs typeface="Calibri"/>
            </a:endParaRPr>
          </a:p>
          <a:p>
            <a:pPr marL="566420" lvl="2">
              <a:buFont typeface="Wingdings" pitchFamily="34" charset="0"/>
              <a:buChar char="§"/>
            </a:pPr>
            <a:r>
              <a:rPr lang="de-DE" dirty="0">
                <a:cs typeface="Calibri"/>
              </a:rPr>
              <a:t>Input: Bild + Text</a:t>
            </a:r>
            <a:endParaRPr lang="de-DE" dirty="0">
              <a:ea typeface="Calibri"/>
              <a:cs typeface="Calibri"/>
            </a:endParaRPr>
          </a:p>
          <a:p>
            <a:pPr marL="566420" lvl="2">
              <a:buFont typeface="Wingdings" pitchFamily="34" charset="0"/>
              <a:buChar char="§"/>
            </a:pPr>
            <a:r>
              <a:rPr lang="de-DE" dirty="0">
                <a:cs typeface="Calibri"/>
              </a:rPr>
              <a:t>Output: Bild(er)</a:t>
            </a:r>
            <a:endParaRPr lang="de-DE" dirty="0">
              <a:ea typeface="Calibri"/>
              <a:cs typeface="Calibri"/>
            </a:endParaRPr>
          </a:p>
          <a:p>
            <a:pPr marL="566420" lvl="2">
              <a:buFont typeface="Wingdings" pitchFamily="34" charset="0"/>
              <a:buChar char="§"/>
            </a:pPr>
            <a:r>
              <a:rPr lang="de-DE" dirty="0">
                <a:cs typeface="Calibri"/>
              </a:rPr>
              <a:t>Primär Farbe + Komposition wichtig in Input</a:t>
            </a:r>
            <a:endParaRPr lang="de-DE" dirty="0">
              <a:ea typeface="Calibri"/>
              <a:cs typeface="Calibri"/>
            </a:endParaRPr>
          </a:p>
          <a:p>
            <a:pPr marL="566420" lvl="2">
              <a:buFont typeface="Wingdings" pitchFamily="34" charset="0"/>
              <a:buChar char="§"/>
            </a:pPr>
            <a:r>
              <a:rPr lang="de-DE" dirty="0">
                <a:cs typeface="Calibri"/>
                <a:sym typeface="Wingdings" panose="05000000000000000000" pitchFamily="2" charset="2"/>
              </a:rPr>
              <a:t></a:t>
            </a:r>
            <a:r>
              <a:rPr lang="de-DE" dirty="0">
                <a:cs typeface="Calibri"/>
              </a:rPr>
              <a:t> Ausführung des Prompts unter Berücksichtigung des Bildes</a:t>
            </a:r>
            <a:endParaRPr lang="de-DE" dirty="0"/>
          </a:p>
          <a:p>
            <a:pPr marL="566420" lvl="2">
              <a:buFont typeface="Wingdings" pitchFamily="34" charset="0"/>
              <a:buChar char="§"/>
            </a:pPr>
            <a:endParaRPr lang="de-DE" dirty="0">
              <a:cs typeface="Calibri"/>
            </a:endParaRPr>
          </a:p>
          <a:p>
            <a:pPr marL="566420" lvl="2">
              <a:buFont typeface="Wingdings" pitchFamily="34" charset="0"/>
              <a:buChar char="§"/>
            </a:pPr>
            <a:endParaRPr lang="de-DE" dirty="0">
              <a:cs typeface="Calibri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F7B723B-21A3-755F-70E9-FA536ADE0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6</a:t>
            </a:fld>
            <a:endParaRPr lang="de-DE"/>
          </a:p>
        </p:txBody>
      </p:sp>
      <p:pic>
        <p:nvPicPr>
          <p:cNvPr id="5" name="Grafik 4" descr="Ein Bild, das Säugetier, Katze, Hauskatze, Kleine bis mittelgroße Katzen enthält.&#10;&#10;Beschreibung automatisch generiert.">
            <a:extLst>
              <a:ext uri="{FF2B5EF4-FFF2-40B4-BE49-F238E27FC236}">
                <a16:creationId xmlns:a16="http://schemas.microsoft.com/office/drawing/2014/main" id="{83E6AEE4-A124-D90D-FB13-7FC4829A6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2729" y="450184"/>
            <a:ext cx="2641485" cy="2635188"/>
          </a:xfrm>
          <a:prstGeom prst="rect">
            <a:avLst/>
          </a:prstGeom>
        </p:spPr>
      </p:pic>
      <p:pic>
        <p:nvPicPr>
          <p:cNvPr id="6" name="Grafik 5" descr="Ein Bild, das draußen, Säugetier, Gras, Himmel enthält.&#10;&#10;Beschreibung automatisch generiert.">
            <a:extLst>
              <a:ext uri="{FF2B5EF4-FFF2-40B4-BE49-F238E27FC236}">
                <a16:creationId xmlns:a16="http://schemas.microsoft.com/office/drawing/2014/main" id="{703BA8E3-415F-3A20-4049-EE7B4FAD7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3328" y="3257708"/>
            <a:ext cx="2634883" cy="2634883"/>
          </a:xfrm>
          <a:prstGeom prst="rect">
            <a:avLst/>
          </a:prstGeom>
        </p:spPr>
      </p:pic>
      <p:pic>
        <p:nvPicPr>
          <p:cNvPr id="7" name="Grafik 6" descr="Ein Bild, das Kinderkunst, Bild, Zeichnung, Darstellung enthält.&#10;&#10;Beschreibung automatisch generiert.">
            <a:extLst>
              <a:ext uri="{FF2B5EF4-FFF2-40B4-BE49-F238E27FC236}">
                <a16:creationId xmlns:a16="http://schemas.microsoft.com/office/drawing/2014/main" id="{CAEF39D2-89BF-1E94-FFE3-C089E8122F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117" r="14835" b="-268"/>
          <a:stretch/>
        </p:blipFill>
        <p:spPr>
          <a:xfrm>
            <a:off x="6472435" y="3257707"/>
            <a:ext cx="2642571" cy="263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217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BCE5BD-513D-DADB-EEE8-88FDA535A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Klassifikation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5177D0-8116-A146-E74B-FDAC8548B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cs typeface="Calibri" panose="020F0502020204030204"/>
              </a:rPr>
              <a:t>Einfaches CNN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>
                <a:cs typeface="Calibri" panose="020F0502020204030204"/>
              </a:rPr>
              <a:t>8 Schichten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>
                <a:cs typeface="Calibri" panose="020F0502020204030204"/>
              </a:rPr>
              <a:t>Learning rate = 0.0001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>
                <a:cs typeface="Calibri" panose="020F0502020204030204"/>
              </a:rPr>
              <a:t>20 Epochen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de-DE" dirty="0">
              <a:cs typeface="Calibri" panose="020F0502020204030204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>
                <a:cs typeface="Calibri" panose="020F0502020204030204"/>
              </a:rPr>
              <a:t>Kaggle</a:t>
            </a:r>
            <a:r>
              <a:rPr lang="de-DE" dirty="0">
                <a:cs typeface="Calibri" panose="020F0502020204030204"/>
              </a:rPr>
              <a:t> Daten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>
                <a:cs typeface="Calibri" panose="020F0502020204030204"/>
              </a:rPr>
              <a:t>Je 833 Bilder von Pizza und Nicht Pizza</a:t>
            </a:r>
          </a:p>
          <a:p>
            <a:pPr marL="384048" lvl="2" indent="0">
              <a:buNone/>
            </a:pPr>
            <a:endParaRPr lang="de-DE" dirty="0">
              <a:cs typeface="Calibri" panose="020F0502020204030204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cs typeface="Calibri" panose="020F0502020204030204"/>
              </a:rPr>
              <a:t>KI-generierte Daten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>
                <a:cs typeface="Calibri" panose="020F0502020204030204"/>
              </a:rPr>
              <a:t>Je 1300 Bilder von Pizza und Nicht Pizza</a:t>
            </a:r>
          </a:p>
          <a:p>
            <a:pPr lvl="2">
              <a:buFont typeface="Wingdings" panose="05000000000000000000" pitchFamily="2" charset="2"/>
              <a:buChar char="§"/>
            </a:pPr>
            <a:endParaRPr lang="de-DE" dirty="0">
              <a:cs typeface="Calibri" panose="020F0502020204030204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cs typeface="Calibri" panose="020F0502020204030204"/>
              </a:rPr>
              <a:t>Test Daten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de-DE" dirty="0">
                <a:cs typeface="Calibri" panose="020F0502020204030204"/>
              </a:rPr>
              <a:t>Je 150 Bilder von Pizza und Nicht Pizza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823C5B-CADB-AF87-BE8A-44D9A40CA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7</a:t>
            </a:fld>
            <a:endParaRPr lang="de-DE"/>
          </a:p>
        </p:txBody>
      </p:sp>
      <p:pic>
        <p:nvPicPr>
          <p:cNvPr id="6" name="Grafik 5" descr="Ein Bild, das Diagramm, Screenshot, Reihe, Plan enthält.&#10;&#10;Automatisch generierte Beschreibung">
            <a:extLst>
              <a:ext uri="{FF2B5EF4-FFF2-40B4-BE49-F238E27FC236}">
                <a16:creationId xmlns:a16="http://schemas.microsoft.com/office/drawing/2014/main" id="{DACE4D5A-28BF-F374-7EF7-70887F8349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51" r="-1" b="12233"/>
          <a:stretch/>
        </p:blipFill>
        <p:spPr>
          <a:xfrm>
            <a:off x="6410130" y="2597999"/>
            <a:ext cx="2957805" cy="250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769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BCE5BD-513D-DADB-EEE8-88FDA535A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Klassifikation </a:t>
            </a:r>
            <a:r>
              <a:rPr lang="de-DE" err="1"/>
              <a:t>Accuracy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5177D0-8116-A146-E74B-FDAC8548B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cs typeface="Calibri" panose="020F0502020204030204"/>
              </a:rPr>
              <a:t>Original Trainingsdaten: </a:t>
            </a:r>
            <a:r>
              <a:rPr lang="de-DE" b="1" dirty="0">
                <a:cs typeface="Calibri" panose="020F0502020204030204"/>
              </a:rPr>
              <a:t>84%</a:t>
            </a:r>
            <a:r>
              <a:rPr lang="de-DE" dirty="0">
                <a:cs typeface="Calibri" panose="020F0502020204030204"/>
              </a:rPr>
              <a:t> </a:t>
            </a:r>
            <a:r>
              <a:rPr lang="de-DE" dirty="0" err="1">
                <a:cs typeface="Calibri" panose="020F0502020204030204"/>
              </a:rPr>
              <a:t>Accuracy</a:t>
            </a:r>
            <a:endParaRPr lang="de-DE" dirty="0">
              <a:cs typeface="Calibri" panose="020F0502020204030204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dirty="0">
              <a:cs typeface="Calibri" panose="020F0502020204030204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cs typeface="Calibri" panose="020F0502020204030204"/>
              </a:rPr>
              <a:t>KI-generierte Trainingsdaten: </a:t>
            </a:r>
            <a:r>
              <a:rPr lang="de-DE" b="1" dirty="0">
                <a:cs typeface="Calibri" panose="020F0502020204030204"/>
              </a:rPr>
              <a:t>74%</a:t>
            </a:r>
            <a:r>
              <a:rPr lang="de-DE" dirty="0">
                <a:cs typeface="Calibri" panose="020F0502020204030204"/>
              </a:rPr>
              <a:t> </a:t>
            </a:r>
            <a:r>
              <a:rPr lang="de-DE" dirty="0" err="1">
                <a:cs typeface="Calibri" panose="020F0502020204030204"/>
              </a:rPr>
              <a:t>Accuracy</a:t>
            </a:r>
            <a:endParaRPr lang="de-DE" dirty="0">
              <a:cs typeface="Calibri" panose="020F0502020204030204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sz="1800" dirty="0">
              <a:cs typeface="Calibri" panose="020F0502020204030204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cs typeface="Calibri" panose="020F0502020204030204"/>
              </a:rPr>
              <a:t>Mit L2 Regularisierung: </a:t>
            </a:r>
            <a:r>
              <a:rPr lang="de-DE" b="1" dirty="0">
                <a:cs typeface="Calibri" panose="020F0502020204030204"/>
              </a:rPr>
              <a:t>55%</a:t>
            </a:r>
            <a:r>
              <a:rPr lang="de-DE" dirty="0">
                <a:cs typeface="Calibri" panose="020F0502020204030204"/>
              </a:rPr>
              <a:t> </a:t>
            </a:r>
            <a:r>
              <a:rPr lang="de-DE" dirty="0" err="1">
                <a:cs typeface="Calibri" panose="020F0502020204030204"/>
              </a:rPr>
              <a:t>Accuracy</a:t>
            </a:r>
            <a:endParaRPr lang="de-DE" dirty="0">
              <a:cs typeface="Calibri" panose="020F0502020204030204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sz="1800" dirty="0">
              <a:cs typeface="Calibri" panose="020F0502020204030204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cs typeface="Calibri" panose="020F0502020204030204"/>
              </a:rPr>
              <a:t>KI-img2img Trainingsdaten: </a:t>
            </a:r>
            <a:r>
              <a:rPr lang="de-DE" b="1" dirty="0">
                <a:cs typeface="Calibri" panose="020F0502020204030204"/>
              </a:rPr>
              <a:t>64%</a:t>
            </a:r>
            <a:r>
              <a:rPr lang="de-DE" dirty="0">
                <a:cs typeface="Calibri" panose="020F0502020204030204"/>
              </a:rPr>
              <a:t> </a:t>
            </a:r>
            <a:r>
              <a:rPr lang="de-DE" dirty="0" err="1">
                <a:cs typeface="Calibri" panose="020F0502020204030204"/>
              </a:rPr>
              <a:t>Accuracy</a:t>
            </a:r>
            <a:endParaRPr lang="de-DE" dirty="0">
              <a:cs typeface="Calibri" panose="020F0502020204030204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sz="1800" dirty="0">
              <a:cs typeface="Calibri" panose="020F0502020204030204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>
                <a:cs typeface="Calibri" panose="020F0502020204030204"/>
              </a:rPr>
              <a:t>53 </a:t>
            </a:r>
            <a:r>
              <a:rPr lang="de-DE" dirty="0" err="1">
                <a:cs typeface="Calibri" panose="020F0502020204030204"/>
              </a:rPr>
              <a:t>layer-pretrained</a:t>
            </a:r>
            <a:r>
              <a:rPr lang="de-DE" dirty="0">
                <a:cs typeface="Calibri" panose="020F0502020204030204"/>
              </a:rPr>
              <a:t>(MobileNet-v2): </a:t>
            </a:r>
            <a:r>
              <a:rPr lang="de-DE" b="1" dirty="0">
                <a:cs typeface="Calibri" panose="020F0502020204030204"/>
              </a:rPr>
              <a:t>92%</a:t>
            </a:r>
            <a:r>
              <a:rPr lang="de-DE" dirty="0">
                <a:cs typeface="Calibri" panose="020F0502020204030204"/>
              </a:rPr>
              <a:t> </a:t>
            </a:r>
            <a:r>
              <a:rPr lang="de-DE" dirty="0" err="1">
                <a:cs typeface="Calibri" panose="020F0502020204030204"/>
              </a:rPr>
              <a:t>Accuracy</a:t>
            </a:r>
            <a:endParaRPr lang="de-DE" dirty="0">
              <a:cs typeface="Calibri" panose="020F0502020204030204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3823C5B-CADB-AF87-BE8A-44D9A40CA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8</a:t>
            </a:fld>
            <a:endParaRPr lang="de-DE"/>
          </a:p>
        </p:txBody>
      </p:sp>
      <p:pic>
        <p:nvPicPr>
          <p:cNvPr id="6" name="Grafik 5" descr="Ein Bild, das Entwurf, Kreis, Clipart, Zeichnung enthält.&#10;&#10;Automatisch generierte Beschreibung">
            <a:extLst>
              <a:ext uri="{FF2B5EF4-FFF2-40B4-BE49-F238E27FC236}">
                <a16:creationId xmlns:a16="http://schemas.microsoft.com/office/drawing/2014/main" id="{1A94F9D8-1902-1E9C-0E69-86E856A51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179" y="1911221"/>
            <a:ext cx="3649824" cy="36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72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656348-30E3-86A7-AF26-385D9288A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Metriken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724CBB-CF3B-AC21-4E57-363354405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YOLO</a:t>
            </a:r>
          </a:p>
          <a:p>
            <a:pPr marL="669290" lvl="2" indent="-285750">
              <a:buFont typeface="Wingdings" panose="05000000000000000000" pitchFamily="2" charset="2"/>
              <a:buChar char="§"/>
            </a:pPr>
            <a:r>
              <a:rPr lang="de-DE" dirty="0">
                <a:cs typeface="Calibri"/>
              </a:rPr>
              <a:t>Real vs. </a:t>
            </a:r>
            <a:r>
              <a:rPr lang="de-DE">
                <a:cs typeface="Calibri"/>
              </a:rPr>
              <a:t>generiert</a:t>
            </a:r>
            <a:endParaRPr lang="de-DE" dirty="0">
              <a:cs typeface="Calibri"/>
            </a:endParaRPr>
          </a:p>
          <a:p>
            <a:pPr marL="669290" lvl="2" indent="-285750">
              <a:buFont typeface="Wingdings" panose="05000000000000000000" pitchFamily="2" charset="2"/>
              <a:buChar char="§"/>
            </a:pPr>
            <a:r>
              <a:rPr lang="de-DE" dirty="0">
                <a:cs typeface="Calibri"/>
              </a:rPr>
              <a:t>Analyse: Wie gut werden Bilder erkannt (</a:t>
            </a:r>
            <a:r>
              <a:rPr lang="de-DE" dirty="0" err="1">
                <a:cs typeface="Calibri"/>
              </a:rPr>
              <a:t>confidence</a:t>
            </a:r>
            <a:r>
              <a:rPr lang="de-DE" dirty="0">
                <a:cs typeface="Calibri"/>
              </a:rPr>
              <a:t>)</a:t>
            </a:r>
          </a:p>
          <a:p>
            <a:pPr marL="852170" lvl="3" indent="-285750">
              <a:buFont typeface="Courier New" panose="02070309020205020404" pitchFamily="49" charset="0"/>
              <a:buChar char="o"/>
            </a:pPr>
            <a:r>
              <a:rPr lang="de-DE" dirty="0">
                <a:cs typeface="Calibri"/>
              </a:rPr>
              <a:t>Echte Bilder: 0.77</a:t>
            </a:r>
          </a:p>
          <a:p>
            <a:pPr marL="852170" lvl="3" indent="-285750">
              <a:buFont typeface="Courier New" panose="02070309020205020404" pitchFamily="49" charset="0"/>
              <a:buChar char="o"/>
            </a:pPr>
            <a:r>
              <a:rPr lang="de-DE" dirty="0">
                <a:cs typeface="Calibri"/>
              </a:rPr>
              <a:t>Generierte Bilder: 0.92</a:t>
            </a:r>
            <a:br>
              <a:rPr lang="de-DE" dirty="0">
                <a:cs typeface="Calibri"/>
              </a:rPr>
            </a:br>
            <a:endParaRPr lang="de-DE" dirty="0">
              <a:cs typeface="Calibri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Texture</a:t>
            </a:r>
            <a:r>
              <a:rPr lang="de-DE" dirty="0"/>
              <a:t>-Features &amp; CMMD</a:t>
            </a:r>
            <a:endParaRPr lang="de-DE" dirty="0">
              <a:cs typeface="Calibri"/>
            </a:endParaRPr>
          </a:p>
          <a:p>
            <a:pPr marL="669290" lvl="2" indent="-285750">
              <a:buFont typeface="Wingdings" panose="05000000000000000000" pitchFamily="2" charset="2"/>
              <a:buChar char="§"/>
            </a:pPr>
            <a:r>
              <a:rPr lang="de-DE" dirty="0">
                <a:cs typeface="Calibri"/>
              </a:rPr>
              <a:t>5 reale vs. 5 generierte Bilder</a:t>
            </a:r>
          </a:p>
          <a:p>
            <a:pPr marL="669290" lvl="2" indent="-285750">
              <a:buFont typeface="Wingdings" panose="05000000000000000000" pitchFamily="2" charset="2"/>
              <a:buChar char="§"/>
            </a:pPr>
            <a:r>
              <a:rPr lang="de-DE" dirty="0">
                <a:cs typeface="Calibri"/>
              </a:rPr>
              <a:t>Mehrere Tests = Alpha-Korrektur (</a:t>
            </a:r>
            <a:r>
              <a:rPr lang="de-DE" dirty="0" err="1">
                <a:cs typeface="Calibri"/>
              </a:rPr>
              <a:t>Benjamini</a:t>
            </a:r>
            <a:r>
              <a:rPr lang="de-DE" dirty="0">
                <a:cs typeface="Calibri"/>
              </a:rPr>
              <a:t> Hochberg)</a:t>
            </a:r>
          </a:p>
          <a:p>
            <a:pPr marL="669290" lvl="2" indent="-285750">
              <a:buFont typeface="Wingdings" panose="05000000000000000000" pitchFamily="2" charset="2"/>
              <a:buChar char="§"/>
            </a:pPr>
            <a:r>
              <a:rPr lang="de-DE" dirty="0">
                <a:cs typeface="Calibri"/>
              </a:rPr>
              <a:t>Analyse im Frequenzraum</a:t>
            </a:r>
            <a:endParaRPr lang="de-DE" dirty="0"/>
          </a:p>
          <a:p>
            <a:pPr marL="0" indent="0">
              <a:buNone/>
            </a:pPr>
            <a:endParaRPr lang="de-DE" dirty="0">
              <a:cs typeface="Calibri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B9C770A-1857-FEA0-B63F-3D6D1261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14B97-0E03-4589-8DE3-4B0D61725B15}" type="slidenum">
              <a:rPr lang="de-DE" smtClean="0"/>
              <a:t>9</a:t>
            </a:fld>
            <a:endParaRPr lang="de-DE"/>
          </a:p>
        </p:txBody>
      </p:sp>
      <p:pic>
        <p:nvPicPr>
          <p:cNvPr id="5" name="Grafik 4" descr="Ein Bild, das Screenshot, Text, Quadrat, Muster enthält.&#10;&#10;Beschreibung automatisch generiert.">
            <a:extLst>
              <a:ext uri="{FF2B5EF4-FFF2-40B4-BE49-F238E27FC236}">
                <a16:creationId xmlns:a16="http://schemas.microsoft.com/office/drawing/2014/main" id="{8650D673-8F06-E982-5E8D-BDF497B4A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5715" y="628589"/>
            <a:ext cx="2980617" cy="2524283"/>
          </a:xfrm>
          <a:prstGeom prst="rect">
            <a:avLst/>
          </a:prstGeom>
        </p:spPr>
      </p:pic>
      <p:pic>
        <p:nvPicPr>
          <p:cNvPr id="7" name="Grafik 6" descr="Ein Bild, das Text, Screenshot, Schrift, Zahl enthält.&#10;&#10;Beschreibung automatisch generiert.">
            <a:extLst>
              <a:ext uri="{FF2B5EF4-FFF2-40B4-BE49-F238E27FC236}">
                <a16:creationId xmlns:a16="http://schemas.microsoft.com/office/drawing/2014/main" id="{8131E57C-C52F-B56B-BF8A-AB070B40F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6990" y="3397159"/>
            <a:ext cx="2929921" cy="235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946292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429</Words>
  <Application>Microsoft Office PowerPoint</Application>
  <PresentationFormat>Breitbild</PresentationFormat>
  <Paragraphs>128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Soehne</vt:lpstr>
      <vt:lpstr>Wingdings</vt:lpstr>
      <vt:lpstr>Rückblick</vt:lpstr>
      <vt:lpstr>COV Projekt Semantic Image Generation </vt:lpstr>
      <vt:lpstr>Motivation</vt:lpstr>
      <vt:lpstr>Verfügbare Technologie</vt:lpstr>
      <vt:lpstr>Stable Diffusion – Verfügbare Software</vt:lpstr>
      <vt:lpstr>Automatic1111 vs. ComfyUI</vt:lpstr>
      <vt:lpstr>txt2img vs. img2img</vt:lpstr>
      <vt:lpstr>Klassifikation</vt:lpstr>
      <vt:lpstr>Klassifikation Accuracy</vt:lpstr>
      <vt:lpstr>Metriken</vt:lpstr>
      <vt:lpstr>Metriken contd.</vt:lpstr>
      <vt:lpstr>Live-Demo</vt:lpstr>
      <vt:lpstr>Ausblick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 Projekt Semantic Image Generation </dc:title>
  <dc:creator>Stuetz Daniel - s2210595015</dc:creator>
  <cp:lastModifiedBy>Stuetz Daniel - s2210595015</cp:lastModifiedBy>
  <cp:revision>1</cp:revision>
  <dcterms:created xsi:type="dcterms:W3CDTF">2024-02-04T15:59:38Z</dcterms:created>
  <dcterms:modified xsi:type="dcterms:W3CDTF">2024-02-04T21:08:22Z</dcterms:modified>
</cp:coreProperties>
</file>

<file path=docProps/thumbnail.jpeg>
</file>